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4"/>
  </p:notesMasterIdLst>
  <p:handoutMasterIdLst>
    <p:handoutMasterId r:id="rId25"/>
  </p:handoutMasterIdLst>
  <p:sldIdLst>
    <p:sldId id="298" r:id="rId5"/>
    <p:sldId id="419" r:id="rId6"/>
    <p:sldId id="346" r:id="rId7"/>
    <p:sldId id="421" r:id="rId8"/>
    <p:sldId id="438" r:id="rId9"/>
    <p:sldId id="424" r:id="rId10"/>
    <p:sldId id="425" r:id="rId11"/>
    <p:sldId id="426" r:id="rId12"/>
    <p:sldId id="428" r:id="rId13"/>
    <p:sldId id="429" r:id="rId14"/>
    <p:sldId id="430" r:id="rId15"/>
    <p:sldId id="431" r:id="rId16"/>
    <p:sldId id="432" r:id="rId17"/>
    <p:sldId id="433" r:id="rId18"/>
    <p:sldId id="434" r:id="rId19"/>
    <p:sldId id="435" r:id="rId20"/>
    <p:sldId id="436" r:id="rId21"/>
    <p:sldId id="437" r:id="rId22"/>
    <p:sldId id="42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uide" id="{01999DAF-6CFE-B84A-AAD4-F5B51E44EE10}">
          <p14:sldIdLst/>
        </p14:section>
        <p14:section name="Artea" id="{C2944C1E-2B8D-AE4E-BC3C-C43AF98F6411}">
          <p14:sldIdLst>
            <p14:sldId id="298"/>
            <p14:sldId id="419"/>
            <p14:sldId id="346"/>
            <p14:sldId id="421"/>
            <p14:sldId id="438"/>
            <p14:sldId id="424"/>
            <p14:sldId id="425"/>
            <p14:sldId id="426"/>
            <p14:sldId id="428"/>
            <p14:sldId id="429"/>
            <p14:sldId id="430"/>
            <p14:sldId id="431"/>
            <p14:sldId id="432"/>
            <p14:sldId id="433"/>
            <p14:sldId id="434"/>
            <p14:sldId id="435"/>
            <p14:sldId id="436"/>
            <p14:sldId id="437"/>
            <p14:sldId id="42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7C0"/>
    <a:srgbClr val="071844"/>
    <a:srgbClr val="788550"/>
    <a:srgbClr val="EBFF3E"/>
    <a:srgbClr val="EFF3FF"/>
    <a:srgbClr val="E5EDFD"/>
    <a:srgbClr val="5F6375"/>
    <a:srgbClr val="EFF4FF"/>
    <a:srgbClr val="DDE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197DF-BAC7-AFBF-CFB8-E6448ACB73BE}" v="5" dt="2025-04-09T13:36:19.52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32" autoAdjust="0"/>
    <p:restoredTop sz="67200" autoAdjust="0"/>
  </p:normalViewPr>
  <p:slideViewPr>
    <p:cSldViewPr snapToGrid="0">
      <p:cViewPr varScale="1">
        <p:scale>
          <a:sx n="111" d="100"/>
          <a:sy n="111" d="100"/>
        </p:scale>
        <p:origin x="52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file:///\\sb.int\SB\ORG\T18-0300%20Investicij&#371;%20valdymo%20skyrius\Investiciju%20valdymas\Fondu%20valdymas\Equities\Company%20research\Lithuanian%20index\2025\likvidus_households%20(version%201).xlsb.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sb.int\SB\ORG\T18-0300%20Investicij&#371;%20valdymo%20skyrius\Investiciju%20valdymas\Fondu%20valdymas\Equities\Company%20research\Lithuanian%20index\2025\likvidus_households%20(version%201).xlsb.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sb.int\SB\ORG\T18-0300%20Investicij&#371;%20valdymo%20skyrius\Investiciju%20valdymas\Fondu%20valdymas\Equities\Company%20research\Lithuanian%20index\2025\likvidus_households%20(version%201).xlsb.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sb.int\SB\ORG\T18-0300%20Investicij&#371;%20valdymo%20skyrius\Investiciju%20valdymas\Fondu%20valdymas\Equities\Company%20research\Lithuanian%20index\2025\atlyginimai.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sb.int\SB\ORG\T18-0300%20Investicij&#371;%20valdymo%20skyrius\Investiciju%20valdymas\Fondu%20valdymas\Equities\Company%20research\Lithuanian%20index\2025\Skai&#269;iavimai%20202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sb.int\SB\ORG\T18-0300%20Investicij&#371;%20valdymo%20skyrius\Investiciju%20valdymas\Fondu%20valdymas\Equities\Company%20research\Lithuanian%20index\2025\2025_Finalin&#279;%20gr&#261;&#382;&#371;%20lentel&#279;.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sb.int\SB\ORG\T18-0300%20Investicij&#371;%20valdymo%20skyrius\Investiciju%20valdymas\Fondu%20valdymas\Equities\Company%20research\Lithuanian%20index\2025\SPX%20return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sb.int\SB\ORG\T18-0300%20Investicij&#371;%20valdymo%20skyrius\Investiciju%20valdymas\Fondu%20valdymas\Equities\Company%20research\Lithuanian%20index\2025\Skai&#269;iavimai%202025.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sb.int\SB\ORG\T18-0300%20Investicij&#371;%20valdymo%20skyrius\Investiciju%20valdymas\Fondu%20valdymas\Equities\Company%20research\Lithuanian%20index\2025\Skai&#269;iavimai%202025.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sb.int\SB\ORG\T18-0300%20Investicij&#371;%20valdymo%20skyrius\Investiciju%20valdymas\Fondu%20valdymas\Equities\Company%20research\Lithuanian%20index\2025\likvidus_households%20(version%201).xlsb.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sb.int\SB\ORG\T18-0300%20Investicij&#371;%20valdymo%20skyrius\Investiciju%20valdymas\Fondu%20valdymas\Equities\Company%20research\Lithuanian%20index\2025\likvidus_households%20(version%201).xlsb.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196843331213498E-2"/>
          <c:y val="6.4273586807729446E-2"/>
          <c:w val="0.93380545860939335"/>
          <c:h val="0.81765283275146705"/>
        </c:manualLayout>
      </c:layout>
      <c:barChart>
        <c:barDir val="col"/>
        <c:grouping val="stacked"/>
        <c:varyColors val="0"/>
        <c:ser>
          <c:idx val="0"/>
          <c:order val="0"/>
          <c:spPr>
            <a:solidFill>
              <a:srgbClr val="1B70BB"/>
            </a:solidFill>
            <a:ln>
              <a:noFill/>
            </a:ln>
            <a:effectLst/>
          </c:spPr>
          <c:invertIfNegative val="0"/>
          <c:dPt>
            <c:idx val="0"/>
            <c:invertIfNegative val="0"/>
            <c:bubble3D val="0"/>
            <c:spPr>
              <a:solidFill>
                <a:srgbClr val="80809E"/>
              </a:solidFill>
              <a:ln>
                <a:noFill/>
              </a:ln>
              <a:effectLst/>
            </c:spPr>
            <c:extLst>
              <c:ext xmlns:c16="http://schemas.microsoft.com/office/drawing/2014/chart" uri="{C3380CC4-5D6E-409C-BE32-E72D297353CC}">
                <c16:uniqueId val="{00000001-D6FE-45BF-8702-FBAA2947542F}"/>
              </c:ext>
            </c:extLst>
          </c:dPt>
          <c:dPt>
            <c:idx val="1"/>
            <c:invertIfNegative val="0"/>
            <c:bubble3D val="0"/>
            <c:spPr>
              <a:solidFill>
                <a:srgbClr val="1B70BB"/>
              </a:solidFill>
              <a:ln>
                <a:solidFill>
                  <a:srgbClr val="2383C6"/>
                </a:solidFill>
              </a:ln>
              <a:effectLst/>
            </c:spPr>
            <c:extLst>
              <c:ext xmlns:c16="http://schemas.microsoft.com/office/drawing/2014/chart" uri="{C3380CC4-5D6E-409C-BE32-E72D297353CC}">
                <c16:uniqueId val="{00000003-D6FE-45BF-8702-FBAA2947542F}"/>
              </c:ext>
            </c:extLst>
          </c:dPt>
          <c:dPt>
            <c:idx val="3"/>
            <c:invertIfNegative val="0"/>
            <c:bubble3D val="0"/>
            <c:spPr>
              <a:solidFill>
                <a:srgbClr val="EF7F20"/>
              </a:solidFill>
              <a:ln>
                <a:noFill/>
              </a:ln>
              <a:effectLst/>
            </c:spPr>
            <c:extLst>
              <c:ext xmlns:c16="http://schemas.microsoft.com/office/drawing/2014/chart" uri="{C3380CC4-5D6E-409C-BE32-E72D297353CC}">
                <c16:uniqueId val="{00000005-D6FE-45BF-8702-FBAA2947542F}"/>
              </c:ext>
            </c:extLst>
          </c:dPt>
          <c:dPt>
            <c:idx val="5"/>
            <c:invertIfNegative val="0"/>
            <c:bubble3D val="0"/>
            <c:spPr>
              <a:solidFill>
                <a:srgbClr val="FFFFFF">
                  <a:lumMod val="50000"/>
                </a:srgbClr>
              </a:solidFill>
              <a:ln>
                <a:noFill/>
              </a:ln>
              <a:effectLst/>
            </c:spPr>
            <c:extLst>
              <c:ext xmlns:c16="http://schemas.microsoft.com/office/drawing/2014/chart" uri="{C3380CC4-5D6E-409C-BE32-E72D297353CC}">
                <c16:uniqueId val="{00000007-D6FE-45BF-8702-FBAA2947542F}"/>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'2022 ir 5m grąžos'!$A$3:$A$8</c:f>
              <c:strCache>
                <c:ptCount val="6"/>
                <c:pt idx="0">
                  <c:v>Lietuvos akcijos</c:v>
                </c:pt>
                <c:pt idx="1">
                  <c:v>Būsto kaina ir nuomos pajamos</c:v>
                </c:pt>
                <c:pt idx="2">
                  <c:v>II pakopos pensijų fondai</c:v>
                </c:pt>
                <c:pt idx="3">
                  <c:v>Infliacija</c:v>
                </c:pt>
                <c:pt idx="4">
                  <c:v>Ilgalaikės obligacijos</c:v>
                </c:pt>
                <c:pt idx="5">
                  <c:v>Indėliai</c:v>
                </c:pt>
              </c:strCache>
            </c:strRef>
          </c:cat>
          <c:val>
            <c:numRef>
              <c:f>'2022 ir 5m grąžos'!$B$3:$B$8</c:f>
              <c:numCache>
                <c:formatCode>0.0%</c:formatCode>
                <c:ptCount val="6"/>
                <c:pt idx="0">
                  <c:v>0.2555906884897563</c:v>
                </c:pt>
                <c:pt idx="1">
                  <c:v>0.11342309261525907</c:v>
                </c:pt>
                <c:pt idx="2">
                  <c:v>6.1420297850634013E-2</c:v>
                </c:pt>
                <c:pt idx="3">
                  <c:v>3.4000000000000002E-2</c:v>
                </c:pt>
                <c:pt idx="4">
                  <c:v>2.9204727966271715E-2</c:v>
                </c:pt>
                <c:pt idx="5">
                  <c:v>2.1219999999999999E-2</c:v>
                </c:pt>
              </c:numCache>
            </c:numRef>
          </c:val>
          <c:extLst>
            <c:ext xmlns:c16="http://schemas.microsoft.com/office/drawing/2014/chart" uri="{C3380CC4-5D6E-409C-BE32-E72D297353CC}">
              <c16:uniqueId val="{00000008-D6FE-45BF-8702-FBAA2947542F}"/>
            </c:ext>
          </c:extLst>
        </c:ser>
        <c:ser>
          <c:idx val="1"/>
          <c:order val="1"/>
          <c:spPr>
            <a:solidFill>
              <a:srgbClr val="A0DDE6"/>
            </a:solidFill>
            <a:ln>
              <a:noFill/>
            </a:ln>
            <a:effectLst/>
          </c:spPr>
          <c:invertIfNegative val="0"/>
          <c:dPt>
            <c:idx val="0"/>
            <c:invertIfNegative val="0"/>
            <c:bubble3D val="0"/>
            <c:spPr>
              <a:solidFill>
                <a:srgbClr val="00003C"/>
              </a:solidFill>
              <a:ln>
                <a:noFill/>
              </a:ln>
              <a:effectLst/>
            </c:spPr>
            <c:extLst>
              <c:ext xmlns:c16="http://schemas.microsoft.com/office/drawing/2014/chart" uri="{C3380CC4-5D6E-409C-BE32-E72D297353CC}">
                <c16:uniqueId val="{0000000A-D6FE-45BF-8702-FBAA2947542F}"/>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'2022 ir 5m grąžos'!$A$3:$A$8</c:f>
              <c:strCache>
                <c:ptCount val="6"/>
                <c:pt idx="0">
                  <c:v>Lietuvos akcijos</c:v>
                </c:pt>
                <c:pt idx="1">
                  <c:v>Būsto kaina ir nuomos pajamos</c:v>
                </c:pt>
                <c:pt idx="2">
                  <c:v>II pakopos pensijų fondai</c:v>
                </c:pt>
                <c:pt idx="3">
                  <c:v>Infliacija</c:v>
                </c:pt>
                <c:pt idx="4">
                  <c:v>Ilgalaikės obligacijos</c:v>
                </c:pt>
                <c:pt idx="5">
                  <c:v>Indėliai</c:v>
                </c:pt>
              </c:strCache>
            </c:strRef>
          </c:cat>
          <c:val>
            <c:numRef>
              <c:f>'2022 ir 5m grąžos'!$C$3:$C$8</c:f>
              <c:numCache>
                <c:formatCode>0.0%</c:formatCode>
                <c:ptCount val="6"/>
                <c:pt idx="1">
                  <c:v>3.9449999999999999E-2</c:v>
                </c:pt>
              </c:numCache>
            </c:numRef>
          </c:val>
          <c:extLst>
            <c:ext xmlns:c16="http://schemas.microsoft.com/office/drawing/2014/chart" uri="{C3380CC4-5D6E-409C-BE32-E72D297353CC}">
              <c16:uniqueId val="{0000000B-D6FE-45BF-8702-FBAA2947542F}"/>
            </c:ext>
          </c:extLst>
        </c:ser>
        <c:dLbls>
          <c:showLegendKey val="0"/>
          <c:showVal val="0"/>
          <c:showCatName val="0"/>
          <c:showSerName val="0"/>
          <c:showPercent val="0"/>
          <c:showBubbleSize val="0"/>
        </c:dLbls>
        <c:gapWidth val="150"/>
        <c:overlap val="100"/>
        <c:axId val="625716616"/>
        <c:axId val="625718584"/>
      </c:barChart>
      <c:catAx>
        <c:axId val="62571661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25718584"/>
        <c:crosses val="autoZero"/>
        <c:auto val="1"/>
        <c:lblAlgn val="ctr"/>
        <c:lblOffset val="100"/>
        <c:noMultiLvlLbl val="0"/>
      </c:catAx>
      <c:valAx>
        <c:axId val="625718584"/>
        <c:scaling>
          <c:orientation val="minMax"/>
          <c:min val="-4.0000000000000008E-2"/>
        </c:scaling>
        <c:delete val="0"/>
        <c:axPos val="l"/>
        <c:majorGridlines>
          <c:spPr>
            <a:ln w="6350" cap="flat" cmpd="sng" algn="ctr">
              <a:solidFill>
                <a:srgbClr val="FFFFFF">
                  <a:lumMod val="75000"/>
                </a:srgbClr>
              </a:solidFill>
              <a:prstDash val="sysDash"/>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25716616"/>
        <c:crosses val="autoZero"/>
        <c:crossBetween val="between"/>
        <c:majorUnit val="4.0000000000000008E-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529-4545-B65C-065639B2527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529-4545-B65C-065639B2527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529-4545-B65C-065639B2527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529-4545-B65C-065639B2527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529-4545-B65C-065639B2527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529-4545-B65C-065639B2527B}"/>
              </c:ext>
            </c:extLst>
          </c:dPt>
          <c:dLbls>
            <c:dLbl>
              <c:idx val="0"/>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lt-LT"/>
                </a:p>
              </c:txPr>
              <c:showLegendKey val="0"/>
              <c:showVal val="0"/>
              <c:showCatName val="0"/>
              <c:showSerName val="0"/>
              <c:showPercent val="1"/>
              <c:showBubbleSize val="0"/>
              <c:extLst>
                <c:ext xmlns:c16="http://schemas.microsoft.com/office/drawing/2014/chart" uri="{C3380CC4-5D6E-409C-BE32-E72D297353CC}">
                  <c16:uniqueId val="{00000001-6529-4545-B65C-065639B2527B}"/>
                </c:ext>
              </c:extLst>
            </c:dLbl>
            <c:dLbl>
              <c:idx val="1"/>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lt-LT"/>
                </a:p>
              </c:txPr>
              <c:showLegendKey val="0"/>
              <c:showVal val="0"/>
              <c:showCatName val="0"/>
              <c:showSerName val="0"/>
              <c:showPercent val="1"/>
              <c:showBubbleSize val="0"/>
              <c:extLst>
                <c:ext xmlns:c16="http://schemas.microsoft.com/office/drawing/2014/chart" uri="{C3380CC4-5D6E-409C-BE32-E72D297353CC}">
                  <c16:uniqueId val="{00000003-6529-4545-B65C-065639B2527B}"/>
                </c:ext>
              </c:extLst>
            </c:dLbl>
            <c:dLbl>
              <c:idx val="2"/>
              <c:layout>
                <c:manualLayout>
                  <c:x val="-0.10466705882474139"/>
                  <c:y val="-2.3148148148148105E-2"/>
                </c:manualLayout>
              </c:layout>
              <c:tx>
                <c:rich>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fld id="{9629F3E4-DCF5-4156-9552-65920CB0C661}" type="PERCENTAGE">
                      <a:rPr lang="en-US">
                        <a:solidFill>
                          <a:schemeClr val="tx1"/>
                        </a:solidFill>
                      </a:rPr>
                      <a:pPr>
                        <a:defRPr b="1">
                          <a:solidFill>
                            <a:schemeClr val="bg1"/>
                          </a:solidFill>
                        </a:defRPr>
                      </a:pPr>
                      <a:t>[PERCENTAGE]</a:t>
                    </a:fld>
                    <a:endParaRPr lang="lt-LT"/>
                  </a:p>
                </c:rich>
              </c:tx>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lt-LT"/>
                </a:p>
              </c:txP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529-4545-B65C-065639B2527B}"/>
                </c:ext>
              </c:extLst>
            </c:dLbl>
            <c:dLbl>
              <c:idx val="4"/>
              <c:layout>
                <c:manualLayout>
                  <c:x val="-9.8125367648195058E-2"/>
                  <c:y val="-8.333333333333332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529-4545-B65C-065639B2527B}"/>
                </c:ext>
              </c:extLst>
            </c:dLbl>
            <c:dLbl>
              <c:idx val="5"/>
              <c:layout>
                <c:manualLayout>
                  <c:x val="-8.1771139706829157E-2"/>
                  <c:y val="-0.10648148148148148"/>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529-4545-B65C-065639B2527B}"/>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lt-LT"/>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Sheet1!$U$2:$U$7</c:f>
              <c:strCache>
                <c:ptCount val="6"/>
                <c:pt idx="0">
                  <c:v>Pinigai ir indėliai</c:v>
                </c:pt>
                <c:pt idx="1">
                  <c:v>Gyvybės draudimo ir anuiteto teisės</c:v>
                </c:pt>
                <c:pt idx="2">
                  <c:v>Investiciniai fondai</c:v>
                </c:pt>
                <c:pt idx="3">
                  <c:v>Pensijų fondai</c:v>
                </c:pt>
                <c:pt idx="4">
                  <c:v>Skolos VP</c:v>
                </c:pt>
                <c:pt idx="5">
                  <c:v>Biržinės akcijos</c:v>
                </c:pt>
              </c:strCache>
            </c:strRef>
          </c:cat>
          <c:val>
            <c:numRef>
              <c:f>Sheet1!$V$2:$V$7</c:f>
              <c:numCache>
                <c:formatCode>General</c:formatCode>
                <c:ptCount val="6"/>
                <c:pt idx="0">
                  <c:v>11701.7</c:v>
                </c:pt>
                <c:pt idx="1">
                  <c:v>576.6</c:v>
                </c:pt>
                <c:pt idx="2">
                  <c:v>379.77</c:v>
                </c:pt>
                <c:pt idx="3">
                  <c:v>2031.72</c:v>
                </c:pt>
                <c:pt idx="4">
                  <c:v>421.35</c:v>
                </c:pt>
                <c:pt idx="5">
                  <c:v>625.98</c:v>
                </c:pt>
              </c:numCache>
            </c:numRef>
          </c:val>
          <c:extLst>
            <c:ext xmlns:c16="http://schemas.microsoft.com/office/drawing/2014/chart" uri="{C3380CC4-5D6E-409C-BE32-E72D297353CC}">
              <c16:uniqueId val="{0000000C-6529-4545-B65C-065639B2527B}"/>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solidFill>
            <a:schemeClr val="tx1"/>
          </a:solidFill>
        </a:defRPr>
      </a:pPr>
      <a:endParaRPr lang="lt-L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72222222222222"/>
          <c:y val="0.83101851851851849"/>
          <c:w val="3.3333333333333333E-2"/>
          <c:h val="5.5555555555555552E-2"/>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861-4B1A-BC1D-A6E307E10C1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861-4B1A-BC1D-A6E307E10C1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861-4B1A-BC1D-A6E307E10C1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861-4B1A-BC1D-A6E307E10C1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861-4B1A-BC1D-A6E307E10C1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861-4B1A-BC1D-A6E307E10C1E}"/>
              </c:ext>
            </c:extLst>
          </c:dPt>
          <c:dLbls>
            <c:delete val="1"/>
          </c:dLbls>
          <c:cat>
            <c:strRef>
              <c:f>Sheet1!$U$2:$U$7</c:f>
              <c:strCache>
                <c:ptCount val="6"/>
                <c:pt idx="0">
                  <c:v>Pinigai ir indėliai</c:v>
                </c:pt>
                <c:pt idx="1">
                  <c:v>Gyvybės draudimo ir anuiteto teisės</c:v>
                </c:pt>
                <c:pt idx="2">
                  <c:v>Investiciniai fondai</c:v>
                </c:pt>
                <c:pt idx="3">
                  <c:v>Pensijų fondai</c:v>
                </c:pt>
                <c:pt idx="4">
                  <c:v>Skolos VP</c:v>
                </c:pt>
                <c:pt idx="5">
                  <c:v>Biržinės akcijos</c:v>
                </c:pt>
              </c:strCache>
            </c:strRef>
          </c:cat>
          <c:val>
            <c:numRef>
              <c:f>Sheet1!$X$2:$X$7</c:f>
              <c:numCache>
                <c:formatCode>General</c:formatCode>
                <c:ptCount val="6"/>
                <c:pt idx="0">
                  <c:v>31174.93</c:v>
                </c:pt>
                <c:pt idx="1">
                  <c:v>1135.93</c:v>
                </c:pt>
                <c:pt idx="2">
                  <c:v>2026.47</c:v>
                </c:pt>
                <c:pt idx="3">
                  <c:v>10506.2</c:v>
                </c:pt>
                <c:pt idx="4">
                  <c:v>916.55</c:v>
                </c:pt>
                <c:pt idx="5">
                  <c:v>1738.99</c:v>
                </c:pt>
              </c:numCache>
            </c:numRef>
          </c:val>
          <c:extLst>
            <c:ext xmlns:c16="http://schemas.microsoft.com/office/drawing/2014/chart" uri="{C3380CC4-5D6E-409C-BE32-E72D297353CC}">
              <c16:uniqueId val="{0000000C-0861-4B1A-BC1D-A6E307E10C1E}"/>
            </c:ext>
          </c:extLst>
        </c:ser>
        <c:dLbls>
          <c:showLegendKey val="0"/>
          <c:showVal val="1"/>
          <c:showCatName val="0"/>
          <c:showSerName val="0"/>
          <c:showPercent val="0"/>
          <c:showBubbleSize val="0"/>
          <c:showLeaderLines val="1"/>
        </c:dLbls>
        <c:firstSliceAng val="0"/>
        <c:holeSize val="55"/>
      </c:doughnutChart>
      <c:spPr>
        <a:noFill/>
        <a:ln>
          <a:noFill/>
        </a:ln>
        <a:effectLst/>
      </c:spPr>
    </c:plotArea>
    <c:legend>
      <c:legendPos val="r"/>
      <c:layout>
        <c:manualLayout>
          <c:xMode val="edge"/>
          <c:yMode val="edge"/>
          <c:x val="0.2845404636920385"/>
          <c:y val="0.14029090113735784"/>
          <c:w val="0.71545956598190785"/>
          <c:h val="0.71941819772528437"/>
        </c:manualLayout>
      </c:layout>
      <c:overlay val="0"/>
      <c:spPr>
        <a:noFill/>
        <a:ln>
          <a:noFill/>
        </a:ln>
        <a:effectLst/>
      </c:spPr>
      <c:txPr>
        <a:bodyPr rot="0" spcFirstLastPara="1" vertOverflow="ellipsis" vert="horz" wrap="square" anchor="ctr" anchorCtr="1"/>
        <a:lstStyle/>
        <a:p>
          <a:pPr algn="just">
            <a:defRPr sz="1100" b="0" i="0" u="none" strike="noStrike" kern="1200" baseline="0">
              <a:solidFill>
                <a:schemeClr val="tx1"/>
              </a:solidFill>
              <a:latin typeface="+mn-lt"/>
              <a:ea typeface="+mn-ea"/>
              <a:cs typeface="+mn-cs"/>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chemeClr val="tx1"/>
          </a:solidFill>
        </a:defRPr>
      </a:pPr>
      <a:endParaRPr lang="lt-L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't-namu-ukiu-finansinis-turtas-'!$A$18</c:f>
              <c:strCache>
                <c:ptCount val="1"/>
                <c:pt idx="0">
                  <c:v>Skolos vertybinai popieriai</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't-namu-ukiu-finansinis-turtas-'!$B$11:$AY$11</c:f>
              <c:strCache>
                <c:ptCount val="11"/>
                <c:pt idx="0">
                  <c:v>2015 - III ketv.</c:v>
                </c:pt>
                <c:pt idx="1">
                  <c:v>2016 - III ketv.</c:v>
                </c:pt>
                <c:pt idx="2">
                  <c:v>2017 - III ketv.</c:v>
                </c:pt>
                <c:pt idx="3">
                  <c:v>2018 - III ketv.</c:v>
                </c:pt>
                <c:pt idx="4">
                  <c:v>2019 - III ketv.</c:v>
                </c:pt>
                <c:pt idx="5">
                  <c:v>2020 - III ketv.</c:v>
                </c:pt>
                <c:pt idx="6">
                  <c:v>2021 - III ketv.</c:v>
                </c:pt>
                <c:pt idx="7">
                  <c:v>2022 - III ketv.</c:v>
                </c:pt>
                <c:pt idx="8">
                  <c:v>2023 - III ketv.</c:v>
                </c:pt>
                <c:pt idx="9">
                  <c:v>2024 - III ketv.</c:v>
                </c:pt>
                <c:pt idx="10">
                  <c:v>2025 - III ketv.</c:v>
                </c:pt>
              </c:strCache>
            </c:strRef>
          </c:cat>
          <c:val>
            <c:numRef>
              <c:f>'t-namu-ukiu-finansinis-turtas-'!$B$18:$AY$18</c:f>
              <c:numCache>
                <c:formatCode>General</c:formatCode>
                <c:ptCount val="11"/>
                <c:pt idx="0">
                  <c:v>421.35</c:v>
                </c:pt>
                <c:pt idx="1">
                  <c:v>343.21</c:v>
                </c:pt>
                <c:pt idx="2">
                  <c:v>315.51</c:v>
                </c:pt>
                <c:pt idx="3">
                  <c:v>357.6</c:v>
                </c:pt>
                <c:pt idx="4">
                  <c:v>476.84</c:v>
                </c:pt>
                <c:pt idx="5">
                  <c:v>503.46</c:v>
                </c:pt>
                <c:pt idx="6">
                  <c:v>374.7</c:v>
                </c:pt>
                <c:pt idx="7">
                  <c:v>382.55</c:v>
                </c:pt>
                <c:pt idx="8">
                  <c:v>741.33</c:v>
                </c:pt>
                <c:pt idx="9">
                  <c:v>875.44</c:v>
                </c:pt>
                <c:pt idx="10">
                  <c:v>916.55</c:v>
                </c:pt>
              </c:numCache>
            </c:numRef>
          </c:val>
          <c:extLst>
            <c:ext xmlns:c16="http://schemas.microsoft.com/office/drawing/2014/chart" uri="{C3380CC4-5D6E-409C-BE32-E72D297353CC}">
              <c16:uniqueId val="{00000000-4697-4948-87DE-05DF9B3CC5A4}"/>
            </c:ext>
          </c:extLst>
        </c:ser>
        <c:ser>
          <c:idx val="1"/>
          <c:order val="1"/>
          <c:tx>
            <c:strRef>
              <c:f>'t-namu-ukiu-finansinis-turtas-'!$A$20</c:f>
              <c:strCache>
                <c:ptCount val="1"/>
                <c:pt idx="0">
                  <c:v>Biržinės akcijos </c:v>
                </c:pt>
              </c:strCache>
            </c:strRef>
          </c:tx>
          <c:spPr>
            <a:solidFill>
              <a:schemeClr val="accent1">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't-namu-ukiu-finansinis-turtas-'!$B$11:$AY$11</c:f>
              <c:strCache>
                <c:ptCount val="11"/>
                <c:pt idx="0">
                  <c:v>2015 - III ketv.</c:v>
                </c:pt>
                <c:pt idx="1">
                  <c:v>2016 - III ketv.</c:v>
                </c:pt>
                <c:pt idx="2">
                  <c:v>2017 - III ketv.</c:v>
                </c:pt>
                <c:pt idx="3">
                  <c:v>2018 - III ketv.</c:v>
                </c:pt>
                <c:pt idx="4">
                  <c:v>2019 - III ketv.</c:v>
                </c:pt>
                <c:pt idx="5">
                  <c:v>2020 - III ketv.</c:v>
                </c:pt>
                <c:pt idx="6">
                  <c:v>2021 - III ketv.</c:v>
                </c:pt>
                <c:pt idx="7">
                  <c:v>2022 - III ketv.</c:v>
                </c:pt>
                <c:pt idx="8">
                  <c:v>2023 - III ketv.</c:v>
                </c:pt>
                <c:pt idx="9">
                  <c:v>2024 - III ketv.</c:v>
                </c:pt>
                <c:pt idx="10">
                  <c:v>2025 - III ketv.</c:v>
                </c:pt>
              </c:strCache>
            </c:strRef>
          </c:cat>
          <c:val>
            <c:numRef>
              <c:f>'t-namu-ukiu-finansinis-turtas-'!$B$20:$AY$20</c:f>
              <c:numCache>
                <c:formatCode>General</c:formatCode>
                <c:ptCount val="11"/>
                <c:pt idx="0">
                  <c:v>625.98</c:v>
                </c:pt>
                <c:pt idx="1">
                  <c:v>544.04</c:v>
                </c:pt>
                <c:pt idx="2">
                  <c:v>684.87</c:v>
                </c:pt>
                <c:pt idx="3">
                  <c:v>667.02</c:v>
                </c:pt>
                <c:pt idx="4">
                  <c:v>637.57000000000005</c:v>
                </c:pt>
                <c:pt idx="5">
                  <c:v>699.11</c:v>
                </c:pt>
                <c:pt idx="6">
                  <c:v>1113.9100000000001</c:v>
                </c:pt>
                <c:pt idx="7">
                  <c:v>1042.67</c:v>
                </c:pt>
                <c:pt idx="8">
                  <c:v>1170.99</c:v>
                </c:pt>
                <c:pt idx="9">
                  <c:v>1359</c:v>
                </c:pt>
                <c:pt idx="10">
                  <c:v>1738.99</c:v>
                </c:pt>
              </c:numCache>
            </c:numRef>
          </c:val>
          <c:extLst>
            <c:ext xmlns:c16="http://schemas.microsoft.com/office/drawing/2014/chart" uri="{C3380CC4-5D6E-409C-BE32-E72D297353CC}">
              <c16:uniqueId val="{00000001-4697-4948-87DE-05DF9B3CC5A4}"/>
            </c:ext>
          </c:extLst>
        </c:ser>
        <c:ser>
          <c:idx val="2"/>
          <c:order val="2"/>
          <c:tx>
            <c:strRef>
              <c:f>'t-namu-ukiu-finansinis-turtas-'!$A$24</c:f>
              <c:strCache>
                <c:ptCount val="1"/>
                <c:pt idx="0">
                  <c:v>Investicinių fondų akcijos (vienetai)</c:v>
                </c:pt>
              </c:strCache>
            </c:strRef>
          </c:tx>
          <c:spPr>
            <a:solidFill>
              <a:schemeClr val="tx2">
                <a:lumMod val="25000"/>
                <a:lumOff val="75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't-namu-ukiu-finansinis-turtas-'!$B$11:$AY$11</c:f>
              <c:strCache>
                <c:ptCount val="11"/>
                <c:pt idx="0">
                  <c:v>2015 - III ketv.</c:v>
                </c:pt>
                <c:pt idx="1">
                  <c:v>2016 - III ketv.</c:v>
                </c:pt>
                <c:pt idx="2">
                  <c:v>2017 - III ketv.</c:v>
                </c:pt>
                <c:pt idx="3">
                  <c:v>2018 - III ketv.</c:v>
                </c:pt>
                <c:pt idx="4">
                  <c:v>2019 - III ketv.</c:v>
                </c:pt>
                <c:pt idx="5">
                  <c:v>2020 - III ketv.</c:v>
                </c:pt>
                <c:pt idx="6">
                  <c:v>2021 - III ketv.</c:v>
                </c:pt>
                <c:pt idx="7">
                  <c:v>2022 - III ketv.</c:v>
                </c:pt>
                <c:pt idx="8">
                  <c:v>2023 - III ketv.</c:v>
                </c:pt>
                <c:pt idx="9">
                  <c:v>2024 - III ketv.</c:v>
                </c:pt>
                <c:pt idx="10">
                  <c:v>2025 - III ketv.</c:v>
                </c:pt>
              </c:strCache>
            </c:strRef>
          </c:cat>
          <c:val>
            <c:numRef>
              <c:f>'t-namu-ukiu-finansinis-turtas-'!$B$24:$AY$24</c:f>
              <c:numCache>
                <c:formatCode>General</c:formatCode>
                <c:ptCount val="11"/>
                <c:pt idx="0">
                  <c:v>379.77</c:v>
                </c:pt>
                <c:pt idx="1">
                  <c:v>448.51</c:v>
                </c:pt>
                <c:pt idx="2">
                  <c:v>601.57000000000005</c:v>
                </c:pt>
                <c:pt idx="3">
                  <c:v>642.91999999999996</c:v>
                </c:pt>
                <c:pt idx="4">
                  <c:v>699.76</c:v>
                </c:pt>
                <c:pt idx="5">
                  <c:v>734.03</c:v>
                </c:pt>
                <c:pt idx="6">
                  <c:v>1082.29</c:v>
                </c:pt>
                <c:pt idx="7">
                  <c:v>1158.93</c:v>
                </c:pt>
                <c:pt idx="8">
                  <c:v>1191.1600000000001</c:v>
                </c:pt>
                <c:pt idx="9">
                  <c:v>1695.75</c:v>
                </c:pt>
                <c:pt idx="10">
                  <c:v>2026.47</c:v>
                </c:pt>
              </c:numCache>
            </c:numRef>
          </c:val>
          <c:extLst>
            <c:ext xmlns:c16="http://schemas.microsoft.com/office/drawing/2014/chart" uri="{C3380CC4-5D6E-409C-BE32-E72D297353CC}">
              <c16:uniqueId val="{00000002-4697-4948-87DE-05DF9B3CC5A4}"/>
            </c:ext>
          </c:extLst>
        </c:ser>
        <c:ser>
          <c:idx val="3"/>
          <c:order val="3"/>
          <c:tx>
            <c:strRef>
              <c:f>'t-namu-ukiu-finansinis-turtas-'!$A$48</c:f>
              <c:strCache>
                <c:ptCount val="1"/>
              </c:strCache>
            </c:strRef>
          </c:tx>
          <c:spPr>
            <a:noFill/>
            <a:ln>
              <a:noFill/>
            </a:ln>
            <a:effectLst/>
          </c:spPr>
          <c:invertIfNegative val="0"/>
          <c:dLbls>
            <c:numFmt formatCode="#,##0.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t-L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't-namu-ukiu-finansinis-turtas-'!$B$11:$AY$11</c:f>
              <c:strCache>
                <c:ptCount val="11"/>
                <c:pt idx="0">
                  <c:v>2015 - III ketv.</c:v>
                </c:pt>
                <c:pt idx="1">
                  <c:v>2016 - III ketv.</c:v>
                </c:pt>
                <c:pt idx="2">
                  <c:v>2017 - III ketv.</c:v>
                </c:pt>
                <c:pt idx="3">
                  <c:v>2018 - III ketv.</c:v>
                </c:pt>
                <c:pt idx="4">
                  <c:v>2019 - III ketv.</c:v>
                </c:pt>
                <c:pt idx="5">
                  <c:v>2020 - III ketv.</c:v>
                </c:pt>
                <c:pt idx="6">
                  <c:v>2021 - III ketv.</c:v>
                </c:pt>
                <c:pt idx="7">
                  <c:v>2022 - III ketv.</c:v>
                </c:pt>
                <c:pt idx="8">
                  <c:v>2023 - III ketv.</c:v>
                </c:pt>
                <c:pt idx="9">
                  <c:v>2024 - III ketv.</c:v>
                </c:pt>
                <c:pt idx="10">
                  <c:v>2025 - III ketv.</c:v>
                </c:pt>
              </c:strCache>
            </c:strRef>
          </c:cat>
          <c:val>
            <c:numRef>
              <c:f>'t-namu-ukiu-finansinis-turtas-'!$B$48:$AY$48</c:f>
              <c:numCache>
                <c:formatCode>General</c:formatCode>
                <c:ptCount val="11"/>
                <c:pt idx="0">
                  <c:v>1427.1</c:v>
                </c:pt>
                <c:pt idx="1">
                  <c:v>1335.76</c:v>
                </c:pt>
                <c:pt idx="2">
                  <c:v>1601.95</c:v>
                </c:pt>
                <c:pt idx="3">
                  <c:v>1667.54</c:v>
                </c:pt>
                <c:pt idx="4">
                  <c:v>1814.17</c:v>
                </c:pt>
                <c:pt idx="5">
                  <c:v>1936.6</c:v>
                </c:pt>
                <c:pt idx="6">
                  <c:v>2570.9</c:v>
                </c:pt>
                <c:pt idx="7">
                  <c:v>2584.15</c:v>
                </c:pt>
                <c:pt idx="8">
                  <c:v>3103.4800000000005</c:v>
                </c:pt>
                <c:pt idx="9">
                  <c:v>3930.19</c:v>
                </c:pt>
                <c:pt idx="10">
                  <c:v>4682.01</c:v>
                </c:pt>
              </c:numCache>
            </c:numRef>
          </c:val>
          <c:extLst>
            <c:ext xmlns:c16="http://schemas.microsoft.com/office/drawing/2014/chart" uri="{C3380CC4-5D6E-409C-BE32-E72D297353CC}">
              <c16:uniqueId val="{00000003-4697-4948-87DE-05DF9B3CC5A4}"/>
            </c:ext>
          </c:extLst>
        </c:ser>
        <c:dLbls>
          <c:dLblPos val="ctr"/>
          <c:showLegendKey val="0"/>
          <c:showVal val="1"/>
          <c:showCatName val="0"/>
          <c:showSerName val="0"/>
          <c:showPercent val="0"/>
          <c:showBubbleSize val="0"/>
        </c:dLbls>
        <c:gapWidth val="150"/>
        <c:overlap val="100"/>
        <c:axId val="533162944"/>
        <c:axId val="533160064"/>
      </c:barChart>
      <c:catAx>
        <c:axId val="533162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t-LT"/>
          </a:p>
        </c:txPr>
        <c:crossAx val="533160064"/>
        <c:crosses val="autoZero"/>
        <c:auto val="1"/>
        <c:lblAlgn val="ctr"/>
        <c:lblOffset val="100"/>
        <c:noMultiLvlLbl val="0"/>
      </c:catAx>
      <c:valAx>
        <c:axId val="533160064"/>
        <c:scaling>
          <c:orientation val="minMax"/>
          <c:max val="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Milijonai eur</a:t>
                </a:r>
                <a:r>
                  <a:rPr lang="lt-LT"/>
                  <a:t>ų</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lt-LT"/>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t-LT"/>
          </a:p>
        </c:txPr>
        <c:crossAx val="533162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lt-L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 11'!$X$21</c:f>
              <c:strCache>
                <c:ptCount val="1"/>
                <c:pt idx="0">
                  <c:v>Neto darbo užmokesčio pokytis Lietuvoje, %*</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 11'!$Y$18:$AD$18</c:f>
              <c:numCache>
                <c:formatCode>General</c:formatCode>
                <c:ptCount val="5"/>
                <c:pt idx="0">
                  <c:v>2021</c:v>
                </c:pt>
                <c:pt idx="1">
                  <c:v>2022</c:v>
                </c:pt>
                <c:pt idx="2">
                  <c:v>2023</c:v>
                </c:pt>
                <c:pt idx="3">
                  <c:v>2024</c:v>
                </c:pt>
                <c:pt idx="4">
                  <c:v>2025</c:v>
                </c:pt>
              </c:numCache>
            </c:numRef>
          </c:cat>
          <c:val>
            <c:numRef>
              <c:f>'Sheet 11'!$Y$21:$AD$21</c:f>
              <c:numCache>
                <c:formatCode>0.0%</c:formatCode>
                <c:ptCount val="5"/>
                <c:pt idx="0">
                  <c:v>9.484643414888061E-2</c:v>
                </c:pt>
                <c:pt idx="1">
                  <c:v>0.11953214149866875</c:v>
                </c:pt>
                <c:pt idx="2">
                  <c:v>0.10124861972309529</c:v>
                </c:pt>
                <c:pt idx="3">
                  <c:v>9.8650212109525626E-2</c:v>
                </c:pt>
                <c:pt idx="4">
                  <c:v>7.9000000000000001E-2</c:v>
                </c:pt>
              </c:numCache>
            </c:numRef>
          </c:val>
          <c:extLst>
            <c:ext xmlns:c16="http://schemas.microsoft.com/office/drawing/2014/chart" uri="{C3380CC4-5D6E-409C-BE32-E72D297353CC}">
              <c16:uniqueId val="{00000000-526B-4278-8535-A36F97CC7830}"/>
            </c:ext>
          </c:extLst>
        </c:ser>
        <c:ser>
          <c:idx val="1"/>
          <c:order val="1"/>
          <c:tx>
            <c:strRef>
              <c:f>'Sheet 11'!$X$22</c:f>
              <c:strCache>
                <c:ptCount val="1"/>
                <c:pt idx="0">
                  <c:v>Neto darbo užmokesčio** pokytis ES, %*</c:v>
                </c:pt>
              </c:strCache>
            </c:strRef>
          </c:tx>
          <c:spPr>
            <a:solidFill>
              <a:schemeClr val="tx1">
                <a:lumMod val="75000"/>
                <a:lumOff val="25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 11'!$Y$18:$AD$18</c:f>
              <c:numCache>
                <c:formatCode>General</c:formatCode>
                <c:ptCount val="5"/>
                <c:pt idx="0">
                  <c:v>2021</c:v>
                </c:pt>
                <c:pt idx="1">
                  <c:v>2022</c:v>
                </c:pt>
                <c:pt idx="2">
                  <c:v>2023</c:v>
                </c:pt>
                <c:pt idx="3">
                  <c:v>2024</c:v>
                </c:pt>
                <c:pt idx="4">
                  <c:v>2025</c:v>
                </c:pt>
              </c:numCache>
            </c:numRef>
          </c:cat>
          <c:val>
            <c:numRef>
              <c:f>'Sheet 11'!$Y$22:$AD$22</c:f>
              <c:numCache>
                <c:formatCode>0.0%</c:formatCode>
                <c:ptCount val="5"/>
                <c:pt idx="0">
                  <c:v>4.0397231592415928E-2</c:v>
                </c:pt>
                <c:pt idx="1">
                  <c:v>6.4324428774617415E-2</c:v>
                </c:pt>
                <c:pt idx="2">
                  <c:v>6.2258361186593447E-2</c:v>
                </c:pt>
                <c:pt idx="3">
                  <c:v>5.0978304491968274E-2</c:v>
                </c:pt>
                <c:pt idx="4">
                  <c:v>0.04</c:v>
                </c:pt>
              </c:numCache>
            </c:numRef>
          </c:val>
          <c:extLst>
            <c:ext xmlns:c16="http://schemas.microsoft.com/office/drawing/2014/chart" uri="{C3380CC4-5D6E-409C-BE32-E72D297353CC}">
              <c16:uniqueId val="{00000001-526B-4278-8535-A36F97CC7830}"/>
            </c:ext>
          </c:extLst>
        </c:ser>
        <c:dLbls>
          <c:dLblPos val="outEnd"/>
          <c:showLegendKey val="0"/>
          <c:showVal val="1"/>
          <c:showCatName val="0"/>
          <c:showSerName val="0"/>
          <c:showPercent val="0"/>
          <c:showBubbleSize val="0"/>
        </c:dLbls>
        <c:gapWidth val="219"/>
        <c:overlap val="-27"/>
        <c:axId val="965790239"/>
        <c:axId val="965773919"/>
      </c:barChart>
      <c:catAx>
        <c:axId val="96579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lt-LT"/>
          </a:p>
        </c:txPr>
        <c:crossAx val="965773919"/>
        <c:crosses val="autoZero"/>
        <c:auto val="1"/>
        <c:lblAlgn val="ctr"/>
        <c:lblOffset val="100"/>
        <c:noMultiLvlLbl val="0"/>
      </c:catAx>
      <c:valAx>
        <c:axId val="96577391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lt-LT"/>
          </a:p>
        </c:txPr>
        <c:crossAx val="9657902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050">
          <a:solidFill>
            <a:schemeClr val="tx1"/>
          </a:solidFill>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451866007844641E-2"/>
          <c:y val="8.8635158147455401E-2"/>
          <c:w val="0.96455596632107576"/>
          <c:h val="0.73875086106420118"/>
        </c:manualLayout>
      </c:layout>
      <c:barChart>
        <c:barDir val="col"/>
        <c:grouping val="clustered"/>
        <c:varyColors val="0"/>
        <c:ser>
          <c:idx val="0"/>
          <c:order val="0"/>
          <c:tx>
            <c:strRef>
              <c:f>'CAGR palyginimas'!$B$1</c:f>
              <c:strCache>
                <c:ptCount val="1"/>
                <c:pt idx="0">
                  <c:v>1996-2025 m. vidutinė grąža</c:v>
                </c:pt>
              </c:strCache>
            </c:strRef>
          </c:tx>
          <c:spPr>
            <a:solidFill>
              <a:srgbClr val="1B70BB"/>
            </a:solidFill>
            <a:ln>
              <a:solidFill>
                <a:srgbClr val="1B70BB"/>
              </a:solidFill>
            </a:ln>
            <a:effectLst/>
          </c:spPr>
          <c:invertIfNegative val="0"/>
          <c:dPt>
            <c:idx val="1"/>
            <c:invertIfNegative val="0"/>
            <c:bubble3D val="0"/>
            <c:spPr>
              <a:solidFill>
                <a:srgbClr val="1B70BB"/>
              </a:solidFill>
              <a:ln>
                <a:solidFill>
                  <a:srgbClr val="1B70BB"/>
                </a:solidFill>
              </a:ln>
              <a:effectLst/>
            </c:spPr>
            <c:extLst>
              <c:ext xmlns:c16="http://schemas.microsoft.com/office/drawing/2014/chart" uri="{C3380CC4-5D6E-409C-BE32-E72D297353CC}">
                <c16:uniqueId val="{00000001-0E9B-4725-A9E3-6325EC412A54}"/>
              </c:ext>
            </c:extLst>
          </c:dPt>
          <c:dLbls>
            <c:dLbl>
              <c:idx val="1"/>
              <c:layout>
                <c:manualLayout>
                  <c:x val="5.2512458882625034E-3"/>
                  <c:y val="-1.63046152536452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9B-4725-A9E3-6325EC412A54}"/>
                </c:ext>
              </c:extLst>
            </c:dLbl>
            <c:numFmt formatCode="0.0%"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'CAGR palyginimas'!$A$2:$A$6</c:f>
              <c:strCache>
                <c:ptCount val="5"/>
                <c:pt idx="0">
                  <c:v>Būsto kaina ir nuomos pajamos</c:v>
                </c:pt>
                <c:pt idx="1">
                  <c:v>Lietuvos akcijos</c:v>
                </c:pt>
                <c:pt idx="2">
                  <c:v>Lietuvos ilgalaikės obligacijos</c:v>
                </c:pt>
                <c:pt idx="3">
                  <c:v>Infliacija</c:v>
                </c:pt>
                <c:pt idx="4">
                  <c:v>Indėliai</c:v>
                </c:pt>
              </c:strCache>
            </c:strRef>
          </c:cat>
          <c:val>
            <c:numRef>
              <c:f>'CAGR palyginimas'!$B$2:$B$6</c:f>
              <c:numCache>
                <c:formatCode>0.0%</c:formatCode>
                <c:ptCount val="5"/>
                <c:pt idx="0">
                  <c:v>0.13939221959457182</c:v>
                </c:pt>
                <c:pt idx="1">
                  <c:v>9.3399004213204018E-2</c:v>
                </c:pt>
                <c:pt idx="2">
                  <c:v>5.0628197619460025E-2</c:v>
                </c:pt>
                <c:pt idx="3">
                  <c:v>3.8000358118109423E-2</c:v>
                </c:pt>
                <c:pt idx="4">
                  <c:v>3.84603270182311E-2</c:v>
                </c:pt>
              </c:numCache>
            </c:numRef>
          </c:val>
          <c:extLst>
            <c:ext xmlns:c16="http://schemas.microsoft.com/office/drawing/2014/chart" uri="{C3380CC4-5D6E-409C-BE32-E72D297353CC}">
              <c16:uniqueId val="{00000002-0E9B-4725-A9E3-6325EC412A54}"/>
            </c:ext>
          </c:extLst>
        </c:ser>
        <c:ser>
          <c:idx val="1"/>
          <c:order val="1"/>
          <c:tx>
            <c:strRef>
              <c:f>'CAGR palyginimas'!$C$1</c:f>
              <c:strCache>
                <c:ptCount val="1"/>
                <c:pt idx="0">
                  <c:v>10 m. vidutinė grąža</c:v>
                </c:pt>
              </c:strCache>
            </c:strRef>
          </c:tx>
          <c:spPr>
            <a:solidFill>
              <a:srgbClr val="9DC6E2"/>
            </a:solidFill>
            <a:ln>
              <a:noFill/>
            </a:ln>
            <a:effectLst/>
          </c:spPr>
          <c:invertIfNegative val="0"/>
          <c:dPt>
            <c:idx val="1"/>
            <c:invertIfNegative val="0"/>
            <c:bubble3D val="0"/>
            <c:spPr>
              <a:solidFill>
                <a:srgbClr val="9DC6E2"/>
              </a:solidFill>
              <a:ln>
                <a:noFill/>
              </a:ln>
              <a:effectLst/>
            </c:spPr>
            <c:extLst>
              <c:ext xmlns:c16="http://schemas.microsoft.com/office/drawing/2014/chart" uri="{C3380CC4-5D6E-409C-BE32-E72D297353CC}">
                <c16:uniqueId val="{00000004-0E9B-4725-A9E3-6325EC412A54}"/>
              </c:ext>
            </c:extLst>
          </c:dPt>
          <c:dLbls>
            <c:numFmt formatCode="0.0%"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'CAGR palyginimas'!$A$2:$A$6</c:f>
              <c:strCache>
                <c:ptCount val="5"/>
                <c:pt idx="0">
                  <c:v>Būsto kaina ir nuomos pajamos</c:v>
                </c:pt>
                <c:pt idx="1">
                  <c:v>Lietuvos akcijos</c:v>
                </c:pt>
                <c:pt idx="2">
                  <c:v>Lietuvos ilgalaikės obligacijos</c:v>
                </c:pt>
                <c:pt idx="3">
                  <c:v>Infliacija</c:v>
                </c:pt>
                <c:pt idx="4">
                  <c:v>Indėliai</c:v>
                </c:pt>
              </c:strCache>
            </c:strRef>
          </c:cat>
          <c:val>
            <c:numRef>
              <c:f>'CAGR palyginimas'!$C$2:$C$6</c:f>
              <c:numCache>
                <c:formatCode>0.0%</c:formatCode>
                <c:ptCount val="5"/>
                <c:pt idx="0">
                  <c:v>0.12193418049103832</c:v>
                </c:pt>
                <c:pt idx="1">
                  <c:v>0.10656292912717769</c:v>
                </c:pt>
                <c:pt idx="2">
                  <c:v>8.0297339565518211E-3</c:v>
                </c:pt>
                <c:pt idx="3">
                  <c:v>4.5463543786809169E-2</c:v>
                </c:pt>
                <c:pt idx="4">
                  <c:v>9.2179796230178468E-3</c:v>
                </c:pt>
              </c:numCache>
            </c:numRef>
          </c:val>
          <c:extLst>
            <c:ext xmlns:c16="http://schemas.microsoft.com/office/drawing/2014/chart" uri="{C3380CC4-5D6E-409C-BE32-E72D297353CC}">
              <c16:uniqueId val="{00000005-0E9B-4725-A9E3-6325EC412A54}"/>
            </c:ext>
          </c:extLst>
        </c:ser>
        <c:ser>
          <c:idx val="2"/>
          <c:order val="2"/>
          <c:tx>
            <c:strRef>
              <c:f>'CAGR palyginimas'!$D$1</c:f>
              <c:strCache>
                <c:ptCount val="1"/>
                <c:pt idx="0">
                  <c:v>2025 m. grąža</c:v>
                </c:pt>
              </c:strCache>
            </c:strRef>
          </c:tx>
          <c:spPr>
            <a:solidFill>
              <a:srgbClr val="7F7F7F"/>
            </a:solidFill>
            <a:ln>
              <a:noFill/>
            </a:ln>
            <a:effectLst/>
          </c:spPr>
          <c:invertIfNegative val="0"/>
          <c:dPt>
            <c:idx val="1"/>
            <c:invertIfNegative val="0"/>
            <c:bubble3D val="0"/>
            <c:spPr>
              <a:solidFill>
                <a:srgbClr val="7F7F7F"/>
              </a:solidFill>
              <a:ln>
                <a:noFill/>
              </a:ln>
              <a:effectLst/>
            </c:spPr>
            <c:extLst>
              <c:ext xmlns:c16="http://schemas.microsoft.com/office/drawing/2014/chart" uri="{C3380CC4-5D6E-409C-BE32-E72D297353CC}">
                <c16:uniqueId val="{00000007-0E9B-4725-A9E3-6325EC412A54}"/>
              </c:ext>
            </c:extLst>
          </c:dPt>
          <c:dLbls>
            <c:dLbl>
              <c:idx val="4"/>
              <c:layout>
                <c:manualLayout>
                  <c:x val="2.0447635778339255E-3"/>
                  <c:y val="-1.4658049067530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E9B-4725-A9E3-6325EC412A54}"/>
                </c:ext>
              </c:extLst>
            </c:dLbl>
            <c:numFmt formatCode="0.0%"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'CAGR palyginimas'!$A$2:$A$6</c:f>
              <c:strCache>
                <c:ptCount val="5"/>
                <c:pt idx="0">
                  <c:v>Būsto kaina ir nuomos pajamos</c:v>
                </c:pt>
                <c:pt idx="1">
                  <c:v>Lietuvos akcijos</c:v>
                </c:pt>
                <c:pt idx="2">
                  <c:v>Lietuvos ilgalaikės obligacijos</c:v>
                </c:pt>
                <c:pt idx="3">
                  <c:v>Infliacija</c:v>
                </c:pt>
                <c:pt idx="4">
                  <c:v>Indėliai</c:v>
                </c:pt>
              </c:strCache>
            </c:strRef>
          </c:cat>
          <c:val>
            <c:numRef>
              <c:f>'CAGR palyginimas'!$D$2:$D$6</c:f>
              <c:numCache>
                <c:formatCode>0.0%</c:formatCode>
                <c:ptCount val="5"/>
                <c:pt idx="0">
                  <c:v>0.15287309261525905</c:v>
                </c:pt>
                <c:pt idx="1">
                  <c:v>0.2555906884897563</c:v>
                </c:pt>
                <c:pt idx="2">
                  <c:v>2.9204727966271715E-2</c:v>
                </c:pt>
                <c:pt idx="3">
                  <c:v>3.4000000000000002E-2</c:v>
                </c:pt>
                <c:pt idx="4">
                  <c:v>2.1219999999999999E-2</c:v>
                </c:pt>
              </c:numCache>
            </c:numRef>
          </c:val>
          <c:extLst>
            <c:ext xmlns:c16="http://schemas.microsoft.com/office/drawing/2014/chart" uri="{C3380CC4-5D6E-409C-BE32-E72D297353CC}">
              <c16:uniqueId val="{00000009-0E9B-4725-A9E3-6325EC412A54}"/>
            </c:ext>
          </c:extLst>
        </c:ser>
        <c:dLbls>
          <c:showLegendKey val="0"/>
          <c:showVal val="0"/>
          <c:showCatName val="0"/>
          <c:showSerName val="0"/>
          <c:showPercent val="0"/>
          <c:showBubbleSize val="0"/>
        </c:dLbls>
        <c:gapWidth val="219"/>
        <c:overlap val="-27"/>
        <c:axId val="673502152"/>
        <c:axId val="673500184"/>
      </c:barChart>
      <c:catAx>
        <c:axId val="67350215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673500184"/>
        <c:crosses val="autoZero"/>
        <c:auto val="1"/>
        <c:lblAlgn val="ctr"/>
        <c:lblOffset val="100"/>
        <c:noMultiLvlLbl val="0"/>
      </c:catAx>
      <c:valAx>
        <c:axId val="673500184"/>
        <c:scaling>
          <c:orientation val="minMax"/>
          <c:max val="0.30000000000000004"/>
          <c:min val="-2.0000000000000004E-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673502152"/>
        <c:crosses val="autoZero"/>
        <c:crossBetween val="between"/>
        <c:majorUnit val="4.0000000000000008E-2"/>
      </c:valAx>
      <c:spPr>
        <a:noFill/>
        <a:ln>
          <a:noFill/>
        </a:ln>
        <a:effectLst/>
      </c:spPr>
    </c:plotArea>
    <c:legend>
      <c:legendPos val="b"/>
      <c:layout>
        <c:manualLayout>
          <c:xMode val="edge"/>
          <c:yMode val="edge"/>
          <c:x val="0.16018522230578383"/>
          <c:y val="0.95658543632414605"/>
          <c:w val="0.68236798220100392"/>
          <c:h val="3.975005140897130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8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0507716484180245E-2"/>
          <c:y val="5.9667373200428468E-2"/>
          <c:w val="0.86597187518582852"/>
          <c:h val="0.74345910610062305"/>
        </c:manualLayout>
      </c:layout>
      <c:lineChart>
        <c:grouping val="standard"/>
        <c:varyColors val="0"/>
        <c:ser>
          <c:idx val="0"/>
          <c:order val="0"/>
          <c:tx>
            <c:strRef>
              <c:f>Grąžos!$J$130</c:f>
              <c:strCache>
                <c:ptCount val="1"/>
                <c:pt idx="0">
                  <c:v>Lietuvos investicijų indeksas</c:v>
                </c:pt>
              </c:strCache>
            </c:strRef>
          </c:tx>
          <c:spPr>
            <a:ln w="76200" cap="rnd">
              <a:solidFill>
                <a:srgbClr val="9DC6E2"/>
              </a:solidFill>
              <a:prstDash val="solid"/>
              <a:round/>
            </a:ln>
            <a:effectLst/>
          </c:spPr>
          <c:marker>
            <c:symbol val="circle"/>
            <c:size val="5"/>
            <c:spPr>
              <a:noFill/>
              <a:ln w="76200">
                <a:solidFill>
                  <a:sysClr val="windowText" lastClr="000000"/>
                </a:solidFill>
                <a:prstDash val="solid"/>
              </a:ln>
              <a:effectLst/>
            </c:spPr>
          </c:marker>
          <c:cat>
            <c:numRef>
              <c:f>Grąžos!$B$131:$B$161</c:f>
              <c:numCache>
                <c:formatCode>General</c:formatCode>
                <c:ptCount val="3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formatCode="0">
                  <c:v>2024</c:v>
                </c:pt>
                <c:pt idx="30" formatCode="0">
                  <c:v>2025</c:v>
                </c:pt>
              </c:numCache>
            </c:numRef>
          </c:cat>
          <c:val>
            <c:numRef>
              <c:f>Grąžos!$J$131:$J$161</c:f>
              <c:numCache>
                <c:formatCode>0.0%</c:formatCode>
                <c:ptCount val="31"/>
                <c:pt idx="0">
                  <c:v>1</c:v>
                </c:pt>
                <c:pt idx="1">
                  <c:v>1.2722373487190213</c:v>
                </c:pt>
                <c:pt idx="2">
                  <c:v>1.4866034624628093</c:v>
                </c:pt>
                <c:pt idx="3">
                  <c:v>1.5802296220289604</c:v>
                </c:pt>
                <c:pt idx="4">
                  <c:v>1.7235022802232787</c:v>
                </c:pt>
                <c:pt idx="5">
                  <c:v>1.7916497477677906</c:v>
                </c:pt>
                <c:pt idx="6">
                  <c:v>1.84451576736433</c:v>
                </c:pt>
                <c:pt idx="7">
                  <c:v>2.0670965725359212</c:v>
                </c:pt>
                <c:pt idx="8">
                  <c:v>2.8467052520797673</c:v>
                </c:pt>
                <c:pt idx="9">
                  <c:v>3.619079413974347</c:v>
                </c:pt>
                <c:pt idx="10">
                  <c:v>4.7617376504054967</c:v>
                </c:pt>
                <c:pt idx="11">
                  <c:v>5.1816727734804893</c:v>
                </c:pt>
                <c:pt idx="12">
                  <c:v>5.8227248377547474</c:v>
                </c:pt>
                <c:pt idx="13">
                  <c:v>4.6978648355550625</c:v>
                </c:pt>
                <c:pt idx="14">
                  <c:v>5.2977362356274753</c:v>
                </c:pt>
                <c:pt idx="15">
                  <c:v>6.2420579190334999</c:v>
                </c:pt>
                <c:pt idx="16">
                  <c:v>5.9408961331531396</c:v>
                </c:pt>
                <c:pt idx="17">
                  <c:v>6.4266886567274595</c:v>
                </c:pt>
                <c:pt idx="18">
                  <c:v>6.8791709274918826</c:v>
                </c:pt>
                <c:pt idx="19">
                  <c:v>7.2518199022020537</c:v>
                </c:pt>
                <c:pt idx="20">
                  <c:v>7.5649014252764557</c:v>
                </c:pt>
                <c:pt idx="21">
                  <c:v>8.0684276420428898</c:v>
                </c:pt>
                <c:pt idx="22">
                  <c:v>8.5735282482280457</c:v>
                </c:pt>
                <c:pt idx="23">
                  <c:v>8.6347978649721639</c:v>
                </c:pt>
                <c:pt idx="24">
                  <c:v>9.2494544915166177</c:v>
                </c:pt>
                <c:pt idx="25">
                  <c:v>9.8011979167781984</c:v>
                </c:pt>
                <c:pt idx="26">
                  <c:v>10.883741154547195</c:v>
                </c:pt>
                <c:pt idx="27">
                  <c:v>11.243477537546564</c:v>
                </c:pt>
                <c:pt idx="28">
                  <c:v>11.615196580848986</c:v>
                </c:pt>
                <c:pt idx="29">
                  <c:v>12.466611207063989</c:v>
                </c:pt>
                <c:pt idx="30">
                  <c:v>13.896807364559239</c:v>
                </c:pt>
              </c:numCache>
            </c:numRef>
          </c:val>
          <c:smooth val="1"/>
          <c:extLst>
            <c:ext xmlns:c16="http://schemas.microsoft.com/office/drawing/2014/chart" uri="{C3380CC4-5D6E-409C-BE32-E72D297353CC}">
              <c16:uniqueId val="{00000000-4961-445E-B914-1C044461071D}"/>
            </c:ext>
          </c:extLst>
        </c:ser>
        <c:ser>
          <c:idx val="1"/>
          <c:order val="1"/>
          <c:tx>
            <c:strRef>
              <c:f>Grąžos!$N$130</c:f>
              <c:strCache>
                <c:ptCount val="1"/>
                <c:pt idx="0">
                  <c:v>Pinigų rinkos priemonės</c:v>
                </c:pt>
              </c:strCache>
            </c:strRef>
          </c:tx>
          <c:spPr>
            <a:ln w="38100" cap="rnd">
              <a:solidFill>
                <a:srgbClr val="00003C"/>
              </a:solidFill>
              <a:round/>
            </a:ln>
            <a:effectLst/>
          </c:spPr>
          <c:marker>
            <c:symbol val="circle"/>
            <c:size val="5"/>
            <c:spPr>
              <a:noFill/>
              <a:ln w="9525">
                <a:noFill/>
              </a:ln>
              <a:effectLst/>
            </c:spPr>
          </c:marker>
          <c:cat>
            <c:numRef>
              <c:f>Grąžos!$B$131:$B$161</c:f>
              <c:numCache>
                <c:formatCode>General</c:formatCode>
                <c:ptCount val="3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formatCode="0">
                  <c:v>2024</c:v>
                </c:pt>
                <c:pt idx="30" formatCode="0">
                  <c:v>2025</c:v>
                </c:pt>
              </c:numCache>
            </c:numRef>
          </c:cat>
          <c:val>
            <c:numRef>
              <c:f>Grąžos!$N$131:$N$161</c:f>
              <c:numCache>
                <c:formatCode>0.0%</c:formatCode>
                <c:ptCount val="31"/>
                <c:pt idx="0">
                  <c:v>1</c:v>
                </c:pt>
                <c:pt idx="1">
                  <c:v>1.198</c:v>
                </c:pt>
                <c:pt idx="2">
                  <c:v>1.3046219999999999</c:v>
                </c:pt>
                <c:pt idx="3">
                  <c:v>1.44813042</c:v>
                </c:pt>
                <c:pt idx="4">
                  <c:v>1.6132172878800002</c:v>
                </c:pt>
                <c:pt idx="5">
                  <c:v>1.756119532134599</c:v>
                </c:pt>
                <c:pt idx="6">
                  <c:v>1.8673457574107966</c:v>
                </c:pt>
                <c:pt idx="7">
                  <c:v>1.9428655007121858</c:v>
                </c:pt>
                <c:pt idx="8">
                  <c:v>2.0015522773565331</c:v>
                </c:pt>
                <c:pt idx="9">
                  <c:v>2.0573806723680077</c:v>
                </c:pt>
                <c:pt idx="10">
                  <c:v>2.1092365013945771</c:v>
                </c:pt>
                <c:pt idx="11">
                  <c:v>2.1781504669407488</c:v>
                </c:pt>
                <c:pt idx="12">
                  <c:v>2.2916619680086345</c:v>
                </c:pt>
                <c:pt idx="13">
                  <c:v>2.4414391040221788</c:v>
                </c:pt>
                <c:pt idx="14">
                  <c:v>2.6424332319989614</c:v>
                </c:pt>
                <c:pt idx="15">
                  <c:v>2.7059477180481002</c:v>
                </c:pt>
                <c:pt idx="16">
                  <c:v>2.7593019480539618</c:v>
                </c:pt>
                <c:pt idx="17">
                  <c:v>2.7991004988102781</c:v>
                </c:pt>
                <c:pt idx="18">
                  <c:v>2.8176269755380607</c:v>
                </c:pt>
                <c:pt idx="19">
                  <c:v>2.8288986015461557</c:v>
                </c:pt>
                <c:pt idx="20">
                  <c:v>2.8301763886930895</c:v>
                </c:pt>
                <c:pt idx="21">
                  <c:v>2.8301763886930895</c:v>
                </c:pt>
                <c:pt idx="22">
                  <c:v>2.8301763886930895</c:v>
                </c:pt>
                <c:pt idx="23">
                  <c:v>2.8301763886930895</c:v>
                </c:pt>
                <c:pt idx="24">
                  <c:v>2.8301763886930895</c:v>
                </c:pt>
                <c:pt idx="25">
                  <c:v>2.8301763886930895</c:v>
                </c:pt>
                <c:pt idx="26">
                  <c:v>2.8301763886930895</c:v>
                </c:pt>
                <c:pt idx="27">
                  <c:v>2.8412140766089924</c:v>
                </c:pt>
                <c:pt idx="28">
                  <c:v>2.9332410005503573</c:v>
                </c:pt>
                <c:pt idx="29">
                  <c:v>3.0376937125799555</c:v>
                </c:pt>
                <c:pt idx="30">
                  <c:v>3.1021535731609022</c:v>
                </c:pt>
              </c:numCache>
            </c:numRef>
          </c:val>
          <c:smooth val="1"/>
          <c:extLst>
            <c:ext xmlns:c16="http://schemas.microsoft.com/office/drawing/2014/chart" uri="{C3380CC4-5D6E-409C-BE32-E72D297353CC}">
              <c16:uniqueId val="{00000001-4961-445E-B914-1C044461071D}"/>
            </c:ext>
          </c:extLst>
        </c:ser>
        <c:ser>
          <c:idx val="2"/>
          <c:order val="2"/>
          <c:tx>
            <c:strRef>
              <c:f>Grąžos!$O$130</c:f>
              <c:strCache>
                <c:ptCount val="1"/>
                <c:pt idx="0">
                  <c:v>Ilgalaikės obligacijos</c:v>
                </c:pt>
              </c:strCache>
            </c:strRef>
          </c:tx>
          <c:spPr>
            <a:ln w="38100" cap="rnd">
              <a:solidFill>
                <a:srgbClr val="FFFFFF">
                  <a:lumMod val="50000"/>
                </a:srgbClr>
              </a:solidFill>
              <a:round/>
            </a:ln>
            <a:effectLst/>
          </c:spPr>
          <c:marker>
            <c:symbol val="circle"/>
            <c:size val="5"/>
            <c:spPr>
              <a:noFill/>
              <a:ln w="9525">
                <a:noFill/>
              </a:ln>
              <a:effectLst/>
            </c:spPr>
          </c:marker>
          <c:cat>
            <c:numRef>
              <c:f>Grąžos!$B$131:$B$161</c:f>
              <c:numCache>
                <c:formatCode>General</c:formatCode>
                <c:ptCount val="3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formatCode="0">
                  <c:v>2024</c:v>
                </c:pt>
                <c:pt idx="30" formatCode="0">
                  <c:v>2025</c:v>
                </c:pt>
              </c:numCache>
            </c:numRef>
          </c:cat>
          <c:val>
            <c:numRef>
              <c:f>Grąžos!$O$131:$O$161</c:f>
              <c:numCache>
                <c:formatCode>0.0%</c:formatCode>
                <c:ptCount val="31"/>
                <c:pt idx="0">
                  <c:v>1</c:v>
                </c:pt>
                <c:pt idx="1">
                  <c:v>1.2353607529999999</c:v>
                </c:pt>
                <c:pt idx="2">
                  <c:v>1.3684255169999999</c:v>
                </c:pt>
                <c:pt idx="3">
                  <c:v>1.5132325200000001</c:v>
                </c:pt>
                <c:pt idx="4">
                  <c:v>1.7040242040000002</c:v>
                </c:pt>
                <c:pt idx="5">
                  <c:v>1.8914703730000004</c:v>
                </c:pt>
                <c:pt idx="6">
                  <c:v>2.0687200000000003</c:v>
                </c:pt>
                <c:pt idx="7">
                  <c:v>2.2937139872000003</c:v>
                </c:pt>
                <c:pt idx="8">
                  <c:v>2.4481268128183045</c:v>
                </c:pt>
                <c:pt idx="9">
                  <c:v>2.5819903869432097</c:v>
                </c:pt>
                <c:pt idx="10">
                  <c:v>2.6822748935720839</c:v>
                </c:pt>
                <c:pt idx="11">
                  <c:v>2.7019359685419673</c:v>
                </c:pt>
                <c:pt idx="12">
                  <c:v>2.7651571877834615</c:v>
                </c:pt>
                <c:pt idx="13">
                  <c:v>2.5251204075576954</c:v>
                </c:pt>
                <c:pt idx="14">
                  <c:v>3.0013046694135475</c:v>
                </c:pt>
                <c:pt idx="15">
                  <c:v>3.3299906348718702</c:v>
                </c:pt>
                <c:pt idx="16">
                  <c:v>3.3931045631176211</c:v>
                </c:pt>
                <c:pt idx="17">
                  <c:v>3.7054554744740904</c:v>
                </c:pt>
                <c:pt idx="18">
                  <c:v>3.7934877364811261</c:v>
                </c:pt>
                <c:pt idx="19">
                  <c:v>3.987764907022552</c:v>
                </c:pt>
                <c:pt idx="20">
                  <c:v>4.0619834533276915</c:v>
                </c:pt>
                <c:pt idx="21">
                  <c:v>4.1438196603305757</c:v>
                </c:pt>
                <c:pt idx="22">
                  <c:v>4.1584648812494791</c:v>
                </c:pt>
                <c:pt idx="23">
                  <c:v>4.1704278272748105</c:v>
                </c:pt>
                <c:pt idx="24">
                  <c:v>4.234882892967347</c:v>
                </c:pt>
                <c:pt idx="25">
                  <c:v>4.2703425670603705</c:v>
                </c:pt>
                <c:pt idx="26">
                  <c:v>4.2468994844905508</c:v>
                </c:pt>
                <c:pt idx="27">
                  <c:v>3.8889767226922927</c:v>
                </c:pt>
                <c:pt idx="28">
                  <c:v>4.052890541438483</c:v>
                </c:pt>
                <c:pt idx="29">
                  <c:v>4.2753315983624169</c:v>
                </c:pt>
                <c:pt idx="30">
                  <c:v>4.4001914946581966</c:v>
                </c:pt>
              </c:numCache>
            </c:numRef>
          </c:val>
          <c:smooth val="1"/>
          <c:extLst>
            <c:ext xmlns:c16="http://schemas.microsoft.com/office/drawing/2014/chart" uri="{C3380CC4-5D6E-409C-BE32-E72D297353CC}">
              <c16:uniqueId val="{00000002-4961-445E-B914-1C044461071D}"/>
            </c:ext>
          </c:extLst>
        </c:ser>
        <c:ser>
          <c:idx val="3"/>
          <c:order val="3"/>
          <c:tx>
            <c:strRef>
              <c:f>Grąžos!$P$130</c:f>
              <c:strCache>
                <c:ptCount val="1"/>
                <c:pt idx="0">
                  <c:v>Akcijos</c:v>
                </c:pt>
              </c:strCache>
            </c:strRef>
          </c:tx>
          <c:spPr>
            <a:ln w="38100" cap="rnd">
              <a:solidFill>
                <a:srgbClr val="1B70BB"/>
              </a:solidFill>
              <a:round/>
            </a:ln>
            <a:effectLst/>
          </c:spPr>
          <c:marker>
            <c:symbol val="circle"/>
            <c:size val="5"/>
            <c:spPr>
              <a:noFill/>
              <a:ln w="9525">
                <a:noFill/>
              </a:ln>
              <a:effectLst/>
            </c:spPr>
          </c:marker>
          <c:cat>
            <c:numRef>
              <c:f>Grąžos!$B$131:$B$161</c:f>
              <c:numCache>
                <c:formatCode>General</c:formatCode>
                <c:ptCount val="3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formatCode="0">
                  <c:v>2024</c:v>
                </c:pt>
                <c:pt idx="30" formatCode="0">
                  <c:v>2025</c:v>
                </c:pt>
              </c:numCache>
            </c:numRef>
          </c:cat>
          <c:val>
            <c:numRef>
              <c:f>Grąžos!$P$131:$P$161</c:f>
              <c:numCache>
                <c:formatCode>0.0%</c:formatCode>
                <c:ptCount val="31"/>
                <c:pt idx="0">
                  <c:v>1</c:v>
                </c:pt>
                <c:pt idx="1">
                  <c:v>1.3274699999999999</c:v>
                </c:pt>
                <c:pt idx="2">
                  <c:v>1.8628899999999999</c:v>
                </c:pt>
                <c:pt idx="3">
                  <c:v>1.0887499999999999</c:v>
                </c:pt>
                <c:pt idx="4">
                  <c:v>1.0888499999999999</c:v>
                </c:pt>
                <c:pt idx="5">
                  <c:v>1.00936395</c:v>
                </c:pt>
                <c:pt idx="6">
                  <c:v>0.82273506000000007</c:v>
                </c:pt>
                <c:pt idx="7">
                  <c:v>0.92312702999999996</c:v>
                </c:pt>
                <c:pt idx="8">
                  <c:v>1.8998254799999998</c:v>
                </c:pt>
                <c:pt idx="9">
                  <c:v>3.1951214399999999</c:v>
                </c:pt>
                <c:pt idx="10">
                  <c:v>4.8863232600000002</c:v>
                </c:pt>
                <c:pt idx="11">
                  <c:v>5.3642195250000002</c:v>
                </c:pt>
                <c:pt idx="12">
                  <c:v>5.5991933550000006</c:v>
                </c:pt>
                <c:pt idx="13">
                  <c:v>1.9517636250000006</c:v>
                </c:pt>
                <c:pt idx="14">
                  <c:v>2.8502445352500008</c:v>
                </c:pt>
                <c:pt idx="15">
                  <c:v>4.4604860023500006</c:v>
                </c:pt>
                <c:pt idx="16">
                  <c:v>3.2532692965500005</c:v>
                </c:pt>
                <c:pt idx="17">
                  <c:v>3.8662885800000004</c:v>
                </c:pt>
                <c:pt idx="18">
                  <c:v>4.5905916000000007</c:v>
                </c:pt>
                <c:pt idx="19">
                  <c:v>4.9261729922999997</c:v>
                </c:pt>
                <c:pt idx="20">
                  <c:v>5.2917467578499995</c:v>
                </c:pt>
                <c:pt idx="21">
                  <c:v>6.0812272499999986</c:v>
                </c:pt>
                <c:pt idx="22">
                  <c:v>7.1134125273481157</c:v>
                </c:pt>
                <c:pt idx="23">
                  <c:v>6.7171752805673854</c:v>
                </c:pt>
                <c:pt idx="24">
                  <c:v>7.7541689505096185</c:v>
                </c:pt>
                <c:pt idx="25">
                  <c:v>8.8920092909430561</c:v>
                </c:pt>
                <c:pt idx="26">
                  <c:v>10.519817868031915</c:v>
                </c:pt>
                <c:pt idx="27">
                  <c:v>10.312989477349808</c:v>
                </c:pt>
                <c:pt idx="28">
                  <c:v>10.308917152100262</c:v>
                </c:pt>
                <c:pt idx="29">
                  <c:v>11.601521096014674</c:v>
                </c:pt>
                <c:pt idx="30">
                  <c:v>14.566761860473497</c:v>
                </c:pt>
              </c:numCache>
            </c:numRef>
          </c:val>
          <c:smooth val="1"/>
          <c:extLst>
            <c:ext xmlns:c16="http://schemas.microsoft.com/office/drawing/2014/chart" uri="{C3380CC4-5D6E-409C-BE32-E72D297353CC}">
              <c16:uniqueId val="{00000003-4961-445E-B914-1C044461071D}"/>
            </c:ext>
          </c:extLst>
        </c:ser>
        <c:ser>
          <c:idx val="4"/>
          <c:order val="4"/>
          <c:tx>
            <c:strRef>
              <c:f>Grąžos!$Q$130</c:f>
              <c:strCache>
                <c:ptCount val="1"/>
                <c:pt idx="0">
                  <c:v>Būstas nuomai</c:v>
                </c:pt>
              </c:strCache>
            </c:strRef>
          </c:tx>
          <c:spPr>
            <a:ln w="38100" cap="rnd">
              <a:solidFill>
                <a:srgbClr val="EF7F20"/>
              </a:solidFill>
              <a:round/>
            </a:ln>
            <a:effectLst/>
          </c:spPr>
          <c:marker>
            <c:symbol val="circle"/>
            <c:size val="5"/>
            <c:spPr>
              <a:noFill/>
              <a:ln w="38100">
                <a:noFill/>
              </a:ln>
              <a:effectLst/>
            </c:spPr>
          </c:marker>
          <c:cat>
            <c:numRef>
              <c:f>Grąžos!$B$131:$B$161</c:f>
              <c:numCache>
                <c:formatCode>General</c:formatCode>
                <c:ptCount val="3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formatCode="0">
                  <c:v>2024</c:v>
                </c:pt>
                <c:pt idx="30" formatCode="0">
                  <c:v>2025</c:v>
                </c:pt>
              </c:numCache>
            </c:numRef>
          </c:cat>
          <c:val>
            <c:numRef>
              <c:f>Grąžos!$Q$131:$Q$161</c:f>
              <c:numCache>
                <c:formatCode>0.0%</c:formatCode>
                <c:ptCount val="31"/>
                <c:pt idx="0">
                  <c:v>1</c:v>
                </c:pt>
                <c:pt idx="1">
                  <c:v>1.3281186418760851</c:v>
                </c:pt>
                <c:pt idx="2">
                  <c:v>1.4263058530984989</c:v>
                </c:pt>
                <c:pt idx="3">
                  <c:v>2.0705084788839359</c:v>
                </c:pt>
                <c:pt idx="4">
                  <c:v>2.3241226540238835</c:v>
                </c:pt>
                <c:pt idx="5">
                  <c:v>2.3998338179667815</c:v>
                </c:pt>
                <c:pt idx="6">
                  <c:v>2.7499186109118035</c:v>
                </c:pt>
                <c:pt idx="7">
                  <c:v>3.3314223652218717</c:v>
                </c:pt>
                <c:pt idx="8">
                  <c:v>4.507572210175061</c:v>
                </c:pt>
                <c:pt idx="9">
                  <c:v>5.9541362962188922</c:v>
                </c:pt>
                <c:pt idx="10">
                  <c:v>9.9408750228712091</c:v>
                </c:pt>
                <c:pt idx="11">
                  <c:v>12.077691744057546</c:v>
                </c:pt>
                <c:pt idx="12">
                  <c:v>16.613408219464564</c:v>
                </c:pt>
                <c:pt idx="13">
                  <c:v>14.954275505564585</c:v>
                </c:pt>
                <c:pt idx="14">
                  <c:v>11.657050184872734</c:v>
                </c:pt>
                <c:pt idx="15">
                  <c:v>11.826087819276168</c:v>
                </c:pt>
                <c:pt idx="16">
                  <c:v>12.287157925434444</c:v>
                </c:pt>
                <c:pt idx="17">
                  <c:v>12.682483456774854</c:v>
                </c:pt>
                <c:pt idx="18">
                  <c:v>13.493055749578572</c:v>
                </c:pt>
                <c:pt idx="19">
                  <c:v>14.685393428558184</c:v>
                </c:pt>
                <c:pt idx="20">
                  <c:v>15.851671065149135</c:v>
                </c:pt>
                <c:pt idx="21">
                  <c:v>17.387786883853305</c:v>
                </c:pt>
                <c:pt idx="22">
                  <c:v>18.72910091244982</c:v>
                </c:pt>
                <c:pt idx="23">
                  <c:v>20.253866067227779</c:v>
                </c:pt>
                <c:pt idx="24">
                  <c:v>22.58103527835225</c:v>
                </c:pt>
                <c:pt idx="25">
                  <c:v>24.466402999962732</c:v>
                </c:pt>
                <c:pt idx="26">
                  <c:v>30.93106085183792</c:v>
                </c:pt>
                <c:pt idx="27">
                  <c:v>38.114799734677277</c:v>
                </c:pt>
                <c:pt idx="28">
                  <c:v>40.329269599262027</c:v>
                </c:pt>
                <c:pt idx="29">
                  <c:v>43.447755086764992</c:v>
                </c:pt>
                <c:pt idx="30">
                  <c:v>50.08974777406911</c:v>
                </c:pt>
              </c:numCache>
            </c:numRef>
          </c:val>
          <c:smooth val="1"/>
          <c:extLst>
            <c:ext xmlns:c16="http://schemas.microsoft.com/office/drawing/2014/chart" uri="{C3380CC4-5D6E-409C-BE32-E72D297353CC}">
              <c16:uniqueId val="{00000004-4961-445E-B914-1C044461071D}"/>
            </c:ext>
          </c:extLst>
        </c:ser>
        <c:ser>
          <c:idx val="5"/>
          <c:order val="5"/>
          <c:tx>
            <c:strRef>
              <c:f>Grąžos!$R$130</c:f>
              <c:strCache>
                <c:ptCount val="1"/>
                <c:pt idx="0">
                  <c:v>Infliacija</c:v>
                </c:pt>
              </c:strCache>
            </c:strRef>
          </c:tx>
          <c:spPr>
            <a:ln w="28575" cap="flat">
              <a:solidFill>
                <a:schemeClr val="accent6"/>
              </a:solidFill>
              <a:round/>
            </a:ln>
            <a:effectLst/>
          </c:spPr>
          <c:marker>
            <c:symbol val="none"/>
          </c:marker>
          <c:cat>
            <c:numRef>
              <c:f>Grąžos!$B$131:$B$161</c:f>
              <c:numCache>
                <c:formatCode>General</c:formatCode>
                <c:ptCount val="3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formatCode="0">
                  <c:v>2024</c:v>
                </c:pt>
                <c:pt idx="30" formatCode="0">
                  <c:v>2025</c:v>
                </c:pt>
              </c:numCache>
            </c:numRef>
          </c:cat>
          <c:val>
            <c:numRef>
              <c:f>Grąžos!$R$131:$R$161</c:f>
              <c:numCache>
                <c:formatCode>0.0%</c:formatCode>
                <c:ptCount val="31"/>
                <c:pt idx="0">
                  <c:v>1</c:v>
                </c:pt>
                <c:pt idx="1">
                  <c:v>1.1306898422909495</c:v>
                </c:pt>
                <c:pt idx="2">
                  <c:v>1.2471508960469173</c:v>
                </c:pt>
                <c:pt idx="3">
                  <c:v>1.3144970444334509</c:v>
                </c:pt>
                <c:pt idx="4">
                  <c:v>1.3329000030555194</c:v>
                </c:pt>
                <c:pt idx="5">
                  <c:v>1.3475619030891299</c:v>
                </c:pt>
                <c:pt idx="6">
                  <c:v>1.3677753316354668</c:v>
                </c:pt>
                <c:pt idx="7">
                  <c:v>1.371878657630373</c:v>
                </c:pt>
                <c:pt idx="8">
                  <c:v>1.3567879923964388</c:v>
                </c:pt>
                <c:pt idx="9">
                  <c:v>1.3730694483051959</c:v>
                </c:pt>
                <c:pt idx="10">
                  <c:v>1.4101423234094361</c:v>
                </c:pt>
                <c:pt idx="11">
                  <c:v>1.4637277316989947</c:v>
                </c:pt>
                <c:pt idx="12">
                  <c:v>1.5486239401375366</c:v>
                </c:pt>
                <c:pt idx="13">
                  <c:v>1.7205211974928032</c:v>
                </c:pt>
                <c:pt idx="14">
                  <c:v>1.7927830877875011</c:v>
                </c:pt>
                <c:pt idx="15">
                  <c:v>1.8142964848409511</c:v>
                </c:pt>
                <c:pt idx="16">
                  <c:v>1.8886826407194299</c:v>
                </c:pt>
                <c:pt idx="17">
                  <c:v>1.9491204852224517</c:v>
                </c:pt>
                <c:pt idx="18">
                  <c:v>1.9725099310451213</c:v>
                </c:pt>
                <c:pt idx="19">
                  <c:v>1.9764549509072116</c:v>
                </c:pt>
                <c:pt idx="20">
                  <c:v>1.9626197662508611</c:v>
                </c:pt>
                <c:pt idx="21">
                  <c:v>1.976358104614617</c:v>
                </c:pt>
                <c:pt idx="22">
                  <c:v>2.0494833544853579</c:v>
                </c:pt>
                <c:pt idx="23">
                  <c:v>2.1007204383474916</c:v>
                </c:pt>
                <c:pt idx="24">
                  <c:v>2.1469362879911364</c:v>
                </c:pt>
                <c:pt idx="25">
                  <c:v>2.1705525871590385</c:v>
                </c:pt>
                <c:pt idx="26">
                  <c:v>2.2703980061683544</c:v>
                </c:pt>
                <c:pt idx="27">
                  <c:v>2.6995032293341734</c:v>
                </c:pt>
                <c:pt idx="28">
                  <c:v>2.9343600102862464</c:v>
                </c:pt>
                <c:pt idx="29">
                  <c:v>2.9607692503788221</c:v>
                </c:pt>
                <c:pt idx="30">
                  <c:v>3.0614354048917023</c:v>
                </c:pt>
              </c:numCache>
            </c:numRef>
          </c:val>
          <c:smooth val="0"/>
          <c:extLst>
            <c:ext xmlns:c16="http://schemas.microsoft.com/office/drawing/2014/chart" uri="{C3380CC4-5D6E-409C-BE32-E72D297353CC}">
              <c16:uniqueId val="{00000005-4961-445E-B914-1C044461071D}"/>
            </c:ext>
          </c:extLst>
        </c:ser>
        <c:dLbls>
          <c:showLegendKey val="0"/>
          <c:showVal val="0"/>
          <c:showCatName val="0"/>
          <c:showSerName val="0"/>
          <c:showPercent val="0"/>
          <c:showBubbleSize val="0"/>
        </c:dLbls>
        <c:marker val="1"/>
        <c:smooth val="0"/>
        <c:axId val="568516736"/>
        <c:axId val="568517128"/>
      </c:lineChart>
      <c:dateAx>
        <c:axId val="568516736"/>
        <c:scaling>
          <c:orientation val="minMax"/>
          <c:min val="1996"/>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crossAx val="568517128"/>
        <c:crosses val="autoZero"/>
        <c:auto val="0"/>
        <c:lblOffset val="100"/>
        <c:baseTimeUnit val="days"/>
        <c:majorUnit val="5"/>
        <c:majorTimeUnit val="days"/>
      </c:dateAx>
      <c:valAx>
        <c:axId val="568517128"/>
        <c:scaling>
          <c:orientation val="minMax"/>
        </c:scaling>
        <c:delete val="0"/>
        <c:axPos val="l"/>
        <c:majorGridlines>
          <c:spPr>
            <a:ln w="6350" cap="flat" cmpd="sng" algn="ctr">
              <a:solidFill>
                <a:srgbClr val="FFFFFF">
                  <a:lumMod val="75000"/>
                </a:srgbClr>
              </a:solidFill>
              <a:prstDash val="sysDash"/>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crossAx val="568516736"/>
        <c:crosses val="autoZero"/>
        <c:crossBetween val="between"/>
        <c:majorUnit val="3"/>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2400">
          <a:solidFill>
            <a:schemeClr val="bg1">
              <a:lumMod val="50000"/>
            </a:schemeClr>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Sheet2!$AB$2</c:f>
              <c:strCache>
                <c:ptCount val="1"/>
                <c:pt idx="0">
                  <c:v>JAV</c:v>
                </c:pt>
              </c:strCache>
            </c:strRef>
          </c:tx>
          <c:spPr>
            <a:ln w="28575" cap="rnd">
              <a:solidFill>
                <a:schemeClr val="accent1"/>
              </a:solidFill>
              <a:round/>
            </a:ln>
            <a:effectLst/>
          </c:spPr>
          <c:marker>
            <c:symbol val="none"/>
          </c:marker>
          <c:cat>
            <c:numRef>
              <c:f>Sheet2!$W$3:$W$1258</c:f>
              <c:numCache>
                <c:formatCode>yyyy\.mm\.dd</c:formatCode>
                <c:ptCount val="1256"/>
                <c:pt idx="0">
                  <c:v>44196</c:v>
                </c:pt>
                <c:pt idx="1">
                  <c:v>44200</c:v>
                </c:pt>
                <c:pt idx="2">
                  <c:v>44201</c:v>
                </c:pt>
                <c:pt idx="3">
                  <c:v>44202</c:v>
                </c:pt>
                <c:pt idx="4">
                  <c:v>44203</c:v>
                </c:pt>
                <c:pt idx="5">
                  <c:v>44204</c:v>
                </c:pt>
                <c:pt idx="6">
                  <c:v>44207</c:v>
                </c:pt>
                <c:pt idx="7">
                  <c:v>44208</c:v>
                </c:pt>
                <c:pt idx="8">
                  <c:v>44209</c:v>
                </c:pt>
                <c:pt idx="9">
                  <c:v>44210</c:v>
                </c:pt>
                <c:pt idx="10">
                  <c:v>44211</c:v>
                </c:pt>
                <c:pt idx="11">
                  <c:v>44215</c:v>
                </c:pt>
                <c:pt idx="12">
                  <c:v>44216</c:v>
                </c:pt>
                <c:pt idx="13">
                  <c:v>44217</c:v>
                </c:pt>
                <c:pt idx="14">
                  <c:v>44218</c:v>
                </c:pt>
                <c:pt idx="15">
                  <c:v>44221</c:v>
                </c:pt>
                <c:pt idx="16">
                  <c:v>44222</c:v>
                </c:pt>
                <c:pt idx="17">
                  <c:v>44223</c:v>
                </c:pt>
                <c:pt idx="18">
                  <c:v>44224</c:v>
                </c:pt>
                <c:pt idx="19">
                  <c:v>44225</c:v>
                </c:pt>
                <c:pt idx="20">
                  <c:v>44228</c:v>
                </c:pt>
                <c:pt idx="21">
                  <c:v>44229</c:v>
                </c:pt>
                <c:pt idx="22">
                  <c:v>44230</c:v>
                </c:pt>
                <c:pt idx="23">
                  <c:v>44231</c:v>
                </c:pt>
                <c:pt idx="24">
                  <c:v>44232</c:v>
                </c:pt>
                <c:pt idx="25">
                  <c:v>44235</c:v>
                </c:pt>
                <c:pt idx="26">
                  <c:v>44236</c:v>
                </c:pt>
                <c:pt idx="27">
                  <c:v>44237</c:v>
                </c:pt>
                <c:pt idx="28">
                  <c:v>44238</c:v>
                </c:pt>
                <c:pt idx="29">
                  <c:v>44239</c:v>
                </c:pt>
                <c:pt idx="30">
                  <c:v>44243</c:v>
                </c:pt>
                <c:pt idx="31">
                  <c:v>44244</c:v>
                </c:pt>
                <c:pt idx="32">
                  <c:v>44245</c:v>
                </c:pt>
                <c:pt idx="33">
                  <c:v>44246</c:v>
                </c:pt>
                <c:pt idx="34">
                  <c:v>44249</c:v>
                </c:pt>
                <c:pt idx="35">
                  <c:v>44250</c:v>
                </c:pt>
                <c:pt idx="36">
                  <c:v>44251</c:v>
                </c:pt>
                <c:pt idx="37">
                  <c:v>44252</c:v>
                </c:pt>
                <c:pt idx="38">
                  <c:v>44253</c:v>
                </c:pt>
                <c:pt idx="39">
                  <c:v>44256</c:v>
                </c:pt>
                <c:pt idx="40">
                  <c:v>44257</c:v>
                </c:pt>
                <c:pt idx="41">
                  <c:v>44258</c:v>
                </c:pt>
                <c:pt idx="42">
                  <c:v>44259</c:v>
                </c:pt>
                <c:pt idx="43">
                  <c:v>44260</c:v>
                </c:pt>
                <c:pt idx="44">
                  <c:v>44263</c:v>
                </c:pt>
                <c:pt idx="45">
                  <c:v>44264</c:v>
                </c:pt>
                <c:pt idx="46">
                  <c:v>44265</c:v>
                </c:pt>
                <c:pt idx="47">
                  <c:v>44266</c:v>
                </c:pt>
                <c:pt idx="48">
                  <c:v>44267</c:v>
                </c:pt>
                <c:pt idx="49">
                  <c:v>44270</c:v>
                </c:pt>
                <c:pt idx="50">
                  <c:v>44271</c:v>
                </c:pt>
                <c:pt idx="51">
                  <c:v>44272</c:v>
                </c:pt>
                <c:pt idx="52">
                  <c:v>44273</c:v>
                </c:pt>
                <c:pt idx="53">
                  <c:v>44274</c:v>
                </c:pt>
                <c:pt idx="54">
                  <c:v>44277</c:v>
                </c:pt>
                <c:pt idx="55">
                  <c:v>44278</c:v>
                </c:pt>
                <c:pt idx="56">
                  <c:v>44279</c:v>
                </c:pt>
                <c:pt idx="57">
                  <c:v>44280</c:v>
                </c:pt>
                <c:pt idx="58">
                  <c:v>44281</c:v>
                </c:pt>
                <c:pt idx="59">
                  <c:v>44284</c:v>
                </c:pt>
                <c:pt idx="60">
                  <c:v>44285</c:v>
                </c:pt>
                <c:pt idx="61">
                  <c:v>44286</c:v>
                </c:pt>
                <c:pt idx="62">
                  <c:v>44287</c:v>
                </c:pt>
                <c:pt idx="63">
                  <c:v>44291</c:v>
                </c:pt>
                <c:pt idx="64">
                  <c:v>44292</c:v>
                </c:pt>
                <c:pt idx="65">
                  <c:v>44293</c:v>
                </c:pt>
                <c:pt idx="66">
                  <c:v>44294</c:v>
                </c:pt>
                <c:pt idx="67">
                  <c:v>44295</c:v>
                </c:pt>
                <c:pt idx="68">
                  <c:v>44298</c:v>
                </c:pt>
                <c:pt idx="69">
                  <c:v>44299</c:v>
                </c:pt>
                <c:pt idx="70">
                  <c:v>44300</c:v>
                </c:pt>
                <c:pt idx="71">
                  <c:v>44301</c:v>
                </c:pt>
                <c:pt idx="72">
                  <c:v>44302</c:v>
                </c:pt>
                <c:pt idx="73">
                  <c:v>44305</c:v>
                </c:pt>
                <c:pt idx="74">
                  <c:v>44306</c:v>
                </c:pt>
                <c:pt idx="75">
                  <c:v>44307</c:v>
                </c:pt>
                <c:pt idx="76">
                  <c:v>44308</c:v>
                </c:pt>
                <c:pt idx="77">
                  <c:v>44309</c:v>
                </c:pt>
                <c:pt idx="78">
                  <c:v>44312</c:v>
                </c:pt>
                <c:pt idx="79">
                  <c:v>44313</c:v>
                </c:pt>
                <c:pt idx="80">
                  <c:v>44314</c:v>
                </c:pt>
                <c:pt idx="81">
                  <c:v>44315</c:v>
                </c:pt>
                <c:pt idx="82">
                  <c:v>44316</c:v>
                </c:pt>
                <c:pt idx="83">
                  <c:v>44319</c:v>
                </c:pt>
                <c:pt idx="84">
                  <c:v>44320</c:v>
                </c:pt>
                <c:pt idx="85">
                  <c:v>44321</c:v>
                </c:pt>
                <c:pt idx="86">
                  <c:v>44322</c:v>
                </c:pt>
                <c:pt idx="87">
                  <c:v>44323</c:v>
                </c:pt>
                <c:pt idx="88">
                  <c:v>44326</c:v>
                </c:pt>
                <c:pt idx="89">
                  <c:v>44327</c:v>
                </c:pt>
                <c:pt idx="90">
                  <c:v>44328</c:v>
                </c:pt>
                <c:pt idx="91">
                  <c:v>44329</c:v>
                </c:pt>
                <c:pt idx="92">
                  <c:v>44330</c:v>
                </c:pt>
                <c:pt idx="93">
                  <c:v>44333</c:v>
                </c:pt>
                <c:pt idx="94">
                  <c:v>44334</c:v>
                </c:pt>
                <c:pt idx="95">
                  <c:v>44335</c:v>
                </c:pt>
                <c:pt idx="96">
                  <c:v>44336</c:v>
                </c:pt>
                <c:pt idx="97">
                  <c:v>44337</c:v>
                </c:pt>
                <c:pt idx="98">
                  <c:v>44340</c:v>
                </c:pt>
                <c:pt idx="99">
                  <c:v>44341</c:v>
                </c:pt>
                <c:pt idx="100">
                  <c:v>44342</c:v>
                </c:pt>
                <c:pt idx="101">
                  <c:v>44343</c:v>
                </c:pt>
                <c:pt idx="102">
                  <c:v>44344</c:v>
                </c:pt>
                <c:pt idx="103">
                  <c:v>44348</c:v>
                </c:pt>
                <c:pt idx="104">
                  <c:v>44349</c:v>
                </c:pt>
                <c:pt idx="105">
                  <c:v>44350</c:v>
                </c:pt>
                <c:pt idx="106">
                  <c:v>44351</c:v>
                </c:pt>
                <c:pt idx="107">
                  <c:v>44354</c:v>
                </c:pt>
                <c:pt idx="108">
                  <c:v>44355</c:v>
                </c:pt>
                <c:pt idx="109">
                  <c:v>44356</c:v>
                </c:pt>
                <c:pt idx="110">
                  <c:v>44357</c:v>
                </c:pt>
                <c:pt idx="111">
                  <c:v>44358</c:v>
                </c:pt>
                <c:pt idx="112">
                  <c:v>44361</c:v>
                </c:pt>
                <c:pt idx="113">
                  <c:v>44362</c:v>
                </c:pt>
                <c:pt idx="114">
                  <c:v>44363</c:v>
                </c:pt>
                <c:pt idx="115">
                  <c:v>44364</c:v>
                </c:pt>
                <c:pt idx="116">
                  <c:v>44365</c:v>
                </c:pt>
                <c:pt idx="117">
                  <c:v>44368</c:v>
                </c:pt>
                <c:pt idx="118">
                  <c:v>44369</c:v>
                </c:pt>
                <c:pt idx="119">
                  <c:v>44370</c:v>
                </c:pt>
                <c:pt idx="120">
                  <c:v>44371</c:v>
                </c:pt>
                <c:pt idx="121">
                  <c:v>44372</c:v>
                </c:pt>
                <c:pt idx="122">
                  <c:v>44375</c:v>
                </c:pt>
                <c:pt idx="123">
                  <c:v>44376</c:v>
                </c:pt>
                <c:pt idx="124">
                  <c:v>44377</c:v>
                </c:pt>
                <c:pt idx="125">
                  <c:v>44378</c:v>
                </c:pt>
                <c:pt idx="126">
                  <c:v>44379</c:v>
                </c:pt>
                <c:pt idx="127">
                  <c:v>44383</c:v>
                </c:pt>
                <c:pt idx="128">
                  <c:v>44384</c:v>
                </c:pt>
                <c:pt idx="129">
                  <c:v>44385</c:v>
                </c:pt>
                <c:pt idx="130">
                  <c:v>44386</c:v>
                </c:pt>
                <c:pt idx="131">
                  <c:v>44389</c:v>
                </c:pt>
                <c:pt idx="132">
                  <c:v>44390</c:v>
                </c:pt>
                <c:pt idx="133">
                  <c:v>44391</c:v>
                </c:pt>
                <c:pt idx="134">
                  <c:v>44392</c:v>
                </c:pt>
                <c:pt idx="135">
                  <c:v>44393</c:v>
                </c:pt>
                <c:pt idx="136">
                  <c:v>44396</c:v>
                </c:pt>
                <c:pt idx="137">
                  <c:v>44397</c:v>
                </c:pt>
                <c:pt idx="138">
                  <c:v>44398</c:v>
                </c:pt>
                <c:pt idx="139">
                  <c:v>44399</c:v>
                </c:pt>
                <c:pt idx="140">
                  <c:v>44400</c:v>
                </c:pt>
                <c:pt idx="141">
                  <c:v>44403</c:v>
                </c:pt>
                <c:pt idx="142">
                  <c:v>44404</c:v>
                </c:pt>
                <c:pt idx="143">
                  <c:v>44405</c:v>
                </c:pt>
                <c:pt idx="144">
                  <c:v>44406</c:v>
                </c:pt>
                <c:pt idx="145">
                  <c:v>44407</c:v>
                </c:pt>
                <c:pt idx="146">
                  <c:v>44410</c:v>
                </c:pt>
                <c:pt idx="147">
                  <c:v>44411</c:v>
                </c:pt>
                <c:pt idx="148">
                  <c:v>44412</c:v>
                </c:pt>
                <c:pt idx="149">
                  <c:v>44413</c:v>
                </c:pt>
                <c:pt idx="150">
                  <c:v>44414</c:v>
                </c:pt>
                <c:pt idx="151">
                  <c:v>44417</c:v>
                </c:pt>
                <c:pt idx="152">
                  <c:v>44418</c:v>
                </c:pt>
                <c:pt idx="153">
                  <c:v>44419</c:v>
                </c:pt>
                <c:pt idx="154">
                  <c:v>44420</c:v>
                </c:pt>
                <c:pt idx="155">
                  <c:v>44421</c:v>
                </c:pt>
                <c:pt idx="156">
                  <c:v>44424</c:v>
                </c:pt>
                <c:pt idx="157">
                  <c:v>44425</c:v>
                </c:pt>
                <c:pt idx="158">
                  <c:v>44426</c:v>
                </c:pt>
                <c:pt idx="159">
                  <c:v>44427</c:v>
                </c:pt>
                <c:pt idx="160">
                  <c:v>44428</c:v>
                </c:pt>
                <c:pt idx="161">
                  <c:v>44431</c:v>
                </c:pt>
                <c:pt idx="162">
                  <c:v>44432</c:v>
                </c:pt>
                <c:pt idx="163">
                  <c:v>44433</c:v>
                </c:pt>
                <c:pt idx="164">
                  <c:v>44434</c:v>
                </c:pt>
                <c:pt idx="165">
                  <c:v>44435</c:v>
                </c:pt>
                <c:pt idx="166">
                  <c:v>44438</c:v>
                </c:pt>
                <c:pt idx="167">
                  <c:v>44439</c:v>
                </c:pt>
                <c:pt idx="168">
                  <c:v>44440</c:v>
                </c:pt>
                <c:pt idx="169">
                  <c:v>44441</c:v>
                </c:pt>
                <c:pt idx="170">
                  <c:v>44442</c:v>
                </c:pt>
                <c:pt idx="171">
                  <c:v>44446</c:v>
                </c:pt>
                <c:pt idx="172">
                  <c:v>44447</c:v>
                </c:pt>
                <c:pt idx="173">
                  <c:v>44448</c:v>
                </c:pt>
                <c:pt idx="174">
                  <c:v>44449</c:v>
                </c:pt>
                <c:pt idx="175">
                  <c:v>44452</c:v>
                </c:pt>
                <c:pt idx="176">
                  <c:v>44453</c:v>
                </c:pt>
                <c:pt idx="177">
                  <c:v>44454</c:v>
                </c:pt>
                <c:pt idx="178">
                  <c:v>44455</c:v>
                </c:pt>
                <c:pt idx="179">
                  <c:v>44456</c:v>
                </c:pt>
                <c:pt idx="180">
                  <c:v>44459</c:v>
                </c:pt>
                <c:pt idx="181">
                  <c:v>44460</c:v>
                </c:pt>
                <c:pt idx="182">
                  <c:v>44461</c:v>
                </c:pt>
                <c:pt idx="183">
                  <c:v>44462</c:v>
                </c:pt>
                <c:pt idx="184">
                  <c:v>44463</c:v>
                </c:pt>
                <c:pt idx="185">
                  <c:v>44466</c:v>
                </c:pt>
                <c:pt idx="186">
                  <c:v>44467</c:v>
                </c:pt>
                <c:pt idx="187">
                  <c:v>44468</c:v>
                </c:pt>
                <c:pt idx="188">
                  <c:v>44469</c:v>
                </c:pt>
                <c:pt idx="189">
                  <c:v>44470</c:v>
                </c:pt>
                <c:pt idx="190">
                  <c:v>44473</c:v>
                </c:pt>
                <c:pt idx="191">
                  <c:v>44474</c:v>
                </c:pt>
                <c:pt idx="192">
                  <c:v>44475</c:v>
                </c:pt>
                <c:pt idx="193">
                  <c:v>44476</c:v>
                </c:pt>
                <c:pt idx="194">
                  <c:v>44477</c:v>
                </c:pt>
                <c:pt idx="195">
                  <c:v>44480</c:v>
                </c:pt>
                <c:pt idx="196">
                  <c:v>44481</c:v>
                </c:pt>
                <c:pt idx="197">
                  <c:v>44482</c:v>
                </c:pt>
                <c:pt idx="198">
                  <c:v>44483</c:v>
                </c:pt>
                <c:pt idx="199">
                  <c:v>44484</c:v>
                </c:pt>
                <c:pt idx="200">
                  <c:v>44487</c:v>
                </c:pt>
                <c:pt idx="201">
                  <c:v>44488</c:v>
                </c:pt>
                <c:pt idx="202">
                  <c:v>44489</c:v>
                </c:pt>
                <c:pt idx="203">
                  <c:v>44490</c:v>
                </c:pt>
                <c:pt idx="204">
                  <c:v>44491</c:v>
                </c:pt>
                <c:pt idx="205">
                  <c:v>44494</c:v>
                </c:pt>
                <c:pt idx="206">
                  <c:v>44495</c:v>
                </c:pt>
                <c:pt idx="207">
                  <c:v>44496</c:v>
                </c:pt>
                <c:pt idx="208">
                  <c:v>44497</c:v>
                </c:pt>
                <c:pt idx="209">
                  <c:v>44498</c:v>
                </c:pt>
                <c:pt idx="210">
                  <c:v>44501</c:v>
                </c:pt>
                <c:pt idx="211">
                  <c:v>44502</c:v>
                </c:pt>
                <c:pt idx="212">
                  <c:v>44503</c:v>
                </c:pt>
                <c:pt idx="213">
                  <c:v>44504</c:v>
                </c:pt>
                <c:pt idx="214">
                  <c:v>44505</c:v>
                </c:pt>
                <c:pt idx="215">
                  <c:v>44508</c:v>
                </c:pt>
                <c:pt idx="216">
                  <c:v>44509</c:v>
                </c:pt>
                <c:pt idx="217">
                  <c:v>44510</c:v>
                </c:pt>
                <c:pt idx="218">
                  <c:v>44511</c:v>
                </c:pt>
                <c:pt idx="219">
                  <c:v>44512</c:v>
                </c:pt>
                <c:pt idx="220">
                  <c:v>44515</c:v>
                </c:pt>
                <c:pt idx="221">
                  <c:v>44516</c:v>
                </c:pt>
                <c:pt idx="222">
                  <c:v>44517</c:v>
                </c:pt>
                <c:pt idx="223">
                  <c:v>44518</c:v>
                </c:pt>
                <c:pt idx="224">
                  <c:v>44519</c:v>
                </c:pt>
                <c:pt idx="225">
                  <c:v>44522</c:v>
                </c:pt>
                <c:pt idx="226">
                  <c:v>44523</c:v>
                </c:pt>
                <c:pt idx="227">
                  <c:v>44524</c:v>
                </c:pt>
                <c:pt idx="228">
                  <c:v>44526</c:v>
                </c:pt>
                <c:pt idx="229">
                  <c:v>44529</c:v>
                </c:pt>
                <c:pt idx="230">
                  <c:v>44530</c:v>
                </c:pt>
                <c:pt idx="231">
                  <c:v>44531</c:v>
                </c:pt>
                <c:pt idx="232">
                  <c:v>44532</c:v>
                </c:pt>
                <c:pt idx="233">
                  <c:v>44533</c:v>
                </c:pt>
                <c:pt idx="234">
                  <c:v>44536</c:v>
                </c:pt>
                <c:pt idx="235">
                  <c:v>44537</c:v>
                </c:pt>
                <c:pt idx="236">
                  <c:v>44538</c:v>
                </c:pt>
                <c:pt idx="237">
                  <c:v>44539</c:v>
                </c:pt>
                <c:pt idx="238">
                  <c:v>44540</c:v>
                </c:pt>
                <c:pt idx="239">
                  <c:v>44543</c:v>
                </c:pt>
                <c:pt idx="240">
                  <c:v>44544</c:v>
                </c:pt>
                <c:pt idx="241">
                  <c:v>44545</c:v>
                </c:pt>
                <c:pt idx="242">
                  <c:v>44546</c:v>
                </c:pt>
                <c:pt idx="243">
                  <c:v>44547</c:v>
                </c:pt>
                <c:pt idx="244">
                  <c:v>44550</c:v>
                </c:pt>
                <c:pt idx="245">
                  <c:v>44551</c:v>
                </c:pt>
                <c:pt idx="246">
                  <c:v>44552</c:v>
                </c:pt>
                <c:pt idx="247">
                  <c:v>44553</c:v>
                </c:pt>
                <c:pt idx="248">
                  <c:v>44557</c:v>
                </c:pt>
                <c:pt idx="249">
                  <c:v>44558</c:v>
                </c:pt>
                <c:pt idx="250">
                  <c:v>44559</c:v>
                </c:pt>
                <c:pt idx="251">
                  <c:v>44560</c:v>
                </c:pt>
                <c:pt idx="252">
                  <c:v>44561</c:v>
                </c:pt>
                <c:pt idx="253">
                  <c:v>44564</c:v>
                </c:pt>
                <c:pt idx="254">
                  <c:v>44565</c:v>
                </c:pt>
                <c:pt idx="255">
                  <c:v>44566</c:v>
                </c:pt>
                <c:pt idx="256">
                  <c:v>44567</c:v>
                </c:pt>
                <c:pt idx="257">
                  <c:v>44568</c:v>
                </c:pt>
                <c:pt idx="258">
                  <c:v>44571</c:v>
                </c:pt>
                <c:pt idx="259">
                  <c:v>44572</c:v>
                </c:pt>
                <c:pt idx="260">
                  <c:v>44573</c:v>
                </c:pt>
                <c:pt idx="261">
                  <c:v>44574</c:v>
                </c:pt>
                <c:pt idx="262">
                  <c:v>44575</c:v>
                </c:pt>
                <c:pt idx="263">
                  <c:v>44579</c:v>
                </c:pt>
                <c:pt idx="264">
                  <c:v>44580</c:v>
                </c:pt>
                <c:pt idx="265">
                  <c:v>44581</c:v>
                </c:pt>
                <c:pt idx="266">
                  <c:v>44582</c:v>
                </c:pt>
                <c:pt idx="267">
                  <c:v>44585</c:v>
                </c:pt>
                <c:pt idx="268">
                  <c:v>44586</c:v>
                </c:pt>
                <c:pt idx="269">
                  <c:v>44587</c:v>
                </c:pt>
                <c:pt idx="270">
                  <c:v>44588</c:v>
                </c:pt>
                <c:pt idx="271">
                  <c:v>44589</c:v>
                </c:pt>
                <c:pt idx="272">
                  <c:v>44592</c:v>
                </c:pt>
                <c:pt idx="273">
                  <c:v>44593</c:v>
                </c:pt>
                <c:pt idx="274">
                  <c:v>44594</c:v>
                </c:pt>
                <c:pt idx="275">
                  <c:v>44595</c:v>
                </c:pt>
                <c:pt idx="276">
                  <c:v>44596</c:v>
                </c:pt>
                <c:pt idx="277">
                  <c:v>44599</c:v>
                </c:pt>
                <c:pt idx="278">
                  <c:v>44600</c:v>
                </c:pt>
                <c:pt idx="279">
                  <c:v>44601</c:v>
                </c:pt>
                <c:pt idx="280">
                  <c:v>44602</c:v>
                </c:pt>
                <c:pt idx="281">
                  <c:v>44603</c:v>
                </c:pt>
                <c:pt idx="282">
                  <c:v>44606</c:v>
                </c:pt>
                <c:pt idx="283">
                  <c:v>44607</c:v>
                </c:pt>
                <c:pt idx="284">
                  <c:v>44608</c:v>
                </c:pt>
                <c:pt idx="285">
                  <c:v>44609</c:v>
                </c:pt>
                <c:pt idx="286">
                  <c:v>44610</c:v>
                </c:pt>
                <c:pt idx="287">
                  <c:v>44614</c:v>
                </c:pt>
                <c:pt idx="288">
                  <c:v>44615</c:v>
                </c:pt>
                <c:pt idx="289">
                  <c:v>44616</c:v>
                </c:pt>
                <c:pt idx="290">
                  <c:v>44617</c:v>
                </c:pt>
                <c:pt idx="291">
                  <c:v>44620</c:v>
                </c:pt>
                <c:pt idx="292">
                  <c:v>44621</c:v>
                </c:pt>
                <c:pt idx="293">
                  <c:v>44622</c:v>
                </c:pt>
                <c:pt idx="294">
                  <c:v>44623</c:v>
                </c:pt>
                <c:pt idx="295">
                  <c:v>44624</c:v>
                </c:pt>
                <c:pt idx="296">
                  <c:v>44627</c:v>
                </c:pt>
                <c:pt idx="297">
                  <c:v>44628</c:v>
                </c:pt>
                <c:pt idx="298">
                  <c:v>44629</c:v>
                </c:pt>
                <c:pt idx="299">
                  <c:v>44630</c:v>
                </c:pt>
                <c:pt idx="300">
                  <c:v>44631</c:v>
                </c:pt>
                <c:pt idx="301">
                  <c:v>44634</c:v>
                </c:pt>
                <c:pt idx="302">
                  <c:v>44635</c:v>
                </c:pt>
                <c:pt idx="303">
                  <c:v>44636</c:v>
                </c:pt>
                <c:pt idx="304">
                  <c:v>44637</c:v>
                </c:pt>
                <c:pt idx="305">
                  <c:v>44638</c:v>
                </c:pt>
                <c:pt idx="306">
                  <c:v>44641</c:v>
                </c:pt>
                <c:pt idx="307">
                  <c:v>44642</c:v>
                </c:pt>
                <c:pt idx="308">
                  <c:v>44643</c:v>
                </c:pt>
                <c:pt idx="309">
                  <c:v>44644</c:v>
                </c:pt>
                <c:pt idx="310">
                  <c:v>44645</c:v>
                </c:pt>
                <c:pt idx="311">
                  <c:v>44648</c:v>
                </c:pt>
                <c:pt idx="312">
                  <c:v>44649</c:v>
                </c:pt>
                <c:pt idx="313">
                  <c:v>44650</c:v>
                </c:pt>
                <c:pt idx="314">
                  <c:v>44651</c:v>
                </c:pt>
                <c:pt idx="315">
                  <c:v>44652</c:v>
                </c:pt>
                <c:pt idx="316">
                  <c:v>44655</c:v>
                </c:pt>
                <c:pt idx="317">
                  <c:v>44656</c:v>
                </c:pt>
                <c:pt idx="318">
                  <c:v>44657</c:v>
                </c:pt>
                <c:pt idx="319">
                  <c:v>44658</c:v>
                </c:pt>
                <c:pt idx="320">
                  <c:v>44659</c:v>
                </c:pt>
                <c:pt idx="321">
                  <c:v>44662</c:v>
                </c:pt>
                <c:pt idx="322">
                  <c:v>44663</c:v>
                </c:pt>
                <c:pt idx="323">
                  <c:v>44664</c:v>
                </c:pt>
                <c:pt idx="324">
                  <c:v>44665</c:v>
                </c:pt>
                <c:pt idx="325">
                  <c:v>44669</c:v>
                </c:pt>
                <c:pt idx="326">
                  <c:v>44670</c:v>
                </c:pt>
                <c:pt idx="327">
                  <c:v>44671</c:v>
                </c:pt>
                <c:pt idx="328">
                  <c:v>44672</c:v>
                </c:pt>
                <c:pt idx="329">
                  <c:v>44673</c:v>
                </c:pt>
                <c:pt idx="330">
                  <c:v>44676</c:v>
                </c:pt>
                <c:pt idx="331">
                  <c:v>44677</c:v>
                </c:pt>
                <c:pt idx="332">
                  <c:v>44678</c:v>
                </c:pt>
                <c:pt idx="333">
                  <c:v>44679</c:v>
                </c:pt>
                <c:pt idx="334">
                  <c:v>44680</c:v>
                </c:pt>
                <c:pt idx="335">
                  <c:v>44683</c:v>
                </c:pt>
                <c:pt idx="336">
                  <c:v>44684</c:v>
                </c:pt>
                <c:pt idx="337">
                  <c:v>44685</c:v>
                </c:pt>
                <c:pt idx="338">
                  <c:v>44686</c:v>
                </c:pt>
                <c:pt idx="339">
                  <c:v>44687</c:v>
                </c:pt>
                <c:pt idx="340">
                  <c:v>44690</c:v>
                </c:pt>
                <c:pt idx="341">
                  <c:v>44691</c:v>
                </c:pt>
                <c:pt idx="342">
                  <c:v>44692</c:v>
                </c:pt>
                <c:pt idx="343">
                  <c:v>44693</c:v>
                </c:pt>
                <c:pt idx="344">
                  <c:v>44694</c:v>
                </c:pt>
                <c:pt idx="345">
                  <c:v>44697</c:v>
                </c:pt>
                <c:pt idx="346">
                  <c:v>44698</c:v>
                </c:pt>
                <c:pt idx="347">
                  <c:v>44699</c:v>
                </c:pt>
                <c:pt idx="348">
                  <c:v>44700</c:v>
                </c:pt>
                <c:pt idx="349">
                  <c:v>44701</c:v>
                </c:pt>
                <c:pt idx="350">
                  <c:v>44704</c:v>
                </c:pt>
                <c:pt idx="351">
                  <c:v>44705</c:v>
                </c:pt>
                <c:pt idx="352">
                  <c:v>44706</c:v>
                </c:pt>
                <c:pt idx="353">
                  <c:v>44707</c:v>
                </c:pt>
                <c:pt idx="354">
                  <c:v>44708</c:v>
                </c:pt>
                <c:pt idx="355">
                  <c:v>44712</c:v>
                </c:pt>
                <c:pt idx="356">
                  <c:v>44713</c:v>
                </c:pt>
                <c:pt idx="357">
                  <c:v>44714</c:v>
                </c:pt>
                <c:pt idx="358">
                  <c:v>44715</c:v>
                </c:pt>
                <c:pt idx="359">
                  <c:v>44718</c:v>
                </c:pt>
                <c:pt idx="360">
                  <c:v>44719</c:v>
                </c:pt>
                <c:pt idx="361">
                  <c:v>44720</c:v>
                </c:pt>
                <c:pt idx="362">
                  <c:v>44721</c:v>
                </c:pt>
                <c:pt idx="363">
                  <c:v>44722</c:v>
                </c:pt>
                <c:pt idx="364">
                  <c:v>44725</c:v>
                </c:pt>
                <c:pt idx="365">
                  <c:v>44726</c:v>
                </c:pt>
                <c:pt idx="366">
                  <c:v>44727</c:v>
                </c:pt>
                <c:pt idx="367">
                  <c:v>44728</c:v>
                </c:pt>
                <c:pt idx="368">
                  <c:v>44729</c:v>
                </c:pt>
                <c:pt idx="369">
                  <c:v>44733</c:v>
                </c:pt>
                <c:pt idx="370">
                  <c:v>44734</c:v>
                </c:pt>
                <c:pt idx="371">
                  <c:v>44735</c:v>
                </c:pt>
                <c:pt idx="372">
                  <c:v>44736</c:v>
                </c:pt>
                <c:pt idx="373">
                  <c:v>44739</c:v>
                </c:pt>
                <c:pt idx="374">
                  <c:v>44740</c:v>
                </c:pt>
                <c:pt idx="375">
                  <c:v>44741</c:v>
                </c:pt>
                <c:pt idx="376">
                  <c:v>44742</c:v>
                </c:pt>
                <c:pt idx="377">
                  <c:v>44743</c:v>
                </c:pt>
                <c:pt idx="378">
                  <c:v>44747</c:v>
                </c:pt>
                <c:pt idx="379">
                  <c:v>44748</c:v>
                </c:pt>
                <c:pt idx="380">
                  <c:v>44749</c:v>
                </c:pt>
                <c:pt idx="381">
                  <c:v>44750</c:v>
                </c:pt>
                <c:pt idx="382">
                  <c:v>44753</c:v>
                </c:pt>
                <c:pt idx="383">
                  <c:v>44754</c:v>
                </c:pt>
                <c:pt idx="384">
                  <c:v>44755</c:v>
                </c:pt>
                <c:pt idx="385">
                  <c:v>44756</c:v>
                </c:pt>
                <c:pt idx="386">
                  <c:v>44757</c:v>
                </c:pt>
                <c:pt idx="387">
                  <c:v>44760</c:v>
                </c:pt>
                <c:pt idx="388">
                  <c:v>44761</c:v>
                </c:pt>
                <c:pt idx="389">
                  <c:v>44762</c:v>
                </c:pt>
                <c:pt idx="390">
                  <c:v>44763</c:v>
                </c:pt>
                <c:pt idx="391">
                  <c:v>44764</c:v>
                </c:pt>
                <c:pt idx="392">
                  <c:v>44767</c:v>
                </c:pt>
                <c:pt idx="393">
                  <c:v>44768</c:v>
                </c:pt>
                <c:pt idx="394">
                  <c:v>44769</c:v>
                </c:pt>
                <c:pt idx="395">
                  <c:v>44770</c:v>
                </c:pt>
                <c:pt idx="396">
                  <c:v>44771</c:v>
                </c:pt>
                <c:pt idx="397">
                  <c:v>44774</c:v>
                </c:pt>
                <c:pt idx="398">
                  <c:v>44775</c:v>
                </c:pt>
                <c:pt idx="399">
                  <c:v>44776</c:v>
                </c:pt>
                <c:pt idx="400">
                  <c:v>44777</c:v>
                </c:pt>
                <c:pt idx="401">
                  <c:v>44778</c:v>
                </c:pt>
                <c:pt idx="402">
                  <c:v>44781</c:v>
                </c:pt>
                <c:pt idx="403">
                  <c:v>44782</c:v>
                </c:pt>
                <c:pt idx="404">
                  <c:v>44783</c:v>
                </c:pt>
                <c:pt idx="405">
                  <c:v>44784</c:v>
                </c:pt>
                <c:pt idx="406">
                  <c:v>44785</c:v>
                </c:pt>
                <c:pt idx="407">
                  <c:v>44788</c:v>
                </c:pt>
                <c:pt idx="408">
                  <c:v>44789</c:v>
                </c:pt>
                <c:pt idx="409">
                  <c:v>44790</c:v>
                </c:pt>
                <c:pt idx="410">
                  <c:v>44791</c:v>
                </c:pt>
                <c:pt idx="411">
                  <c:v>44792</c:v>
                </c:pt>
                <c:pt idx="412">
                  <c:v>44795</c:v>
                </c:pt>
                <c:pt idx="413">
                  <c:v>44796</c:v>
                </c:pt>
                <c:pt idx="414">
                  <c:v>44797</c:v>
                </c:pt>
                <c:pt idx="415">
                  <c:v>44798</c:v>
                </c:pt>
                <c:pt idx="416">
                  <c:v>44799</c:v>
                </c:pt>
                <c:pt idx="417">
                  <c:v>44802</c:v>
                </c:pt>
                <c:pt idx="418">
                  <c:v>44803</c:v>
                </c:pt>
                <c:pt idx="419">
                  <c:v>44804</c:v>
                </c:pt>
                <c:pt idx="420">
                  <c:v>44805</c:v>
                </c:pt>
                <c:pt idx="421">
                  <c:v>44806</c:v>
                </c:pt>
                <c:pt idx="422">
                  <c:v>44810</c:v>
                </c:pt>
                <c:pt idx="423">
                  <c:v>44811</c:v>
                </c:pt>
                <c:pt idx="424">
                  <c:v>44812</c:v>
                </c:pt>
                <c:pt idx="425">
                  <c:v>44813</c:v>
                </c:pt>
                <c:pt idx="426">
                  <c:v>44816</c:v>
                </c:pt>
                <c:pt idx="427">
                  <c:v>44817</c:v>
                </c:pt>
                <c:pt idx="428">
                  <c:v>44818</c:v>
                </c:pt>
                <c:pt idx="429">
                  <c:v>44819</c:v>
                </c:pt>
                <c:pt idx="430">
                  <c:v>44820</c:v>
                </c:pt>
                <c:pt idx="431">
                  <c:v>44823</c:v>
                </c:pt>
                <c:pt idx="432">
                  <c:v>44824</c:v>
                </c:pt>
                <c:pt idx="433">
                  <c:v>44825</c:v>
                </c:pt>
                <c:pt idx="434">
                  <c:v>44826</c:v>
                </c:pt>
                <c:pt idx="435">
                  <c:v>44827</c:v>
                </c:pt>
                <c:pt idx="436">
                  <c:v>44830</c:v>
                </c:pt>
                <c:pt idx="437">
                  <c:v>44831</c:v>
                </c:pt>
                <c:pt idx="438">
                  <c:v>44832</c:v>
                </c:pt>
                <c:pt idx="439">
                  <c:v>44833</c:v>
                </c:pt>
                <c:pt idx="440">
                  <c:v>44834</c:v>
                </c:pt>
                <c:pt idx="441">
                  <c:v>44837</c:v>
                </c:pt>
                <c:pt idx="442">
                  <c:v>44838</c:v>
                </c:pt>
                <c:pt idx="443">
                  <c:v>44839</c:v>
                </c:pt>
                <c:pt idx="444">
                  <c:v>44840</c:v>
                </c:pt>
                <c:pt idx="445">
                  <c:v>44841</c:v>
                </c:pt>
                <c:pt idx="446">
                  <c:v>44844</c:v>
                </c:pt>
                <c:pt idx="447">
                  <c:v>44845</c:v>
                </c:pt>
                <c:pt idx="448">
                  <c:v>44846</c:v>
                </c:pt>
                <c:pt idx="449">
                  <c:v>44847</c:v>
                </c:pt>
                <c:pt idx="450">
                  <c:v>44848</c:v>
                </c:pt>
                <c:pt idx="451">
                  <c:v>44851</c:v>
                </c:pt>
                <c:pt idx="452">
                  <c:v>44852</c:v>
                </c:pt>
                <c:pt idx="453">
                  <c:v>44853</c:v>
                </c:pt>
                <c:pt idx="454">
                  <c:v>44854</c:v>
                </c:pt>
                <c:pt idx="455">
                  <c:v>44855</c:v>
                </c:pt>
                <c:pt idx="456">
                  <c:v>44858</c:v>
                </c:pt>
                <c:pt idx="457">
                  <c:v>44859</c:v>
                </c:pt>
                <c:pt idx="458">
                  <c:v>44860</c:v>
                </c:pt>
                <c:pt idx="459">
                  <c:v>44861</c:v>
                </c:pt>
                <c:pt idx="460">
                  <c:v>44862</c:v>
                </c:pt>
                <c:pt idx="461">
                  <c:v>44865</c:v>
                </c:pt>
                <c:pt idx="462">
                  <c:v>44866</c:v>
                </c:pt>
                <c:pt idx="463">
                  <c:v>44867</c:v>
                </c:pt>
                <c:pt idx="464">
                  <c:v>44868</c:v>
                </c:pt>
                <c:pt idx="465">
                  <c:v>44869</c:v>
                </c:pt>
                <c:pt idx="466">
                  <c:v>44872</c:v>
                </c:pt>
                <c:pt idx="467">
                  <c:v>44873</c:v>
                </c:pt>
                <c:pt idx="468">
                  <c:v>44874</c:v>
                </c:pt>
                <c:pt idx="469">
                  <c:v>44875</c:v>
                </c:pt>
                <c:pt idx="470">
                  <c:v>44876</c:v>
                </c:pt>
                <c:pt idx="471">
                  <c:v>44879</c:v>
                </c:pt>
                <c:pt idx="472">
                  <c:v>44880</c:v>
                </c:pt>
                <c:pt idx="473">
                  <c:v>44881</c:v>
                </c:pt>
                <c:pt idx="474">
                  <c:v>44882</c:v>
                </c:pt>
                <c:pt idx="475">
                  <c:v>44883</c:v>
                </c:pt>
                <c:pt idx="476">
                  <c:v>44886</c:v>
                </c:pt>
                <c:pt idx="477">
                  <c:v>44887</c:v>
                </c:pt>
                <c:pt idx="478">
                  <c:v>44888</c:v>
                </c:pt>
                <c:pt idx="479">
                  <c:v>44890</c:v>
                </c:pt>
                <c:pt idx="480">
                  <c:v>44893</c:v>
                </c:pt>
                <c:pt idx="481">
                  <c:v>44894</c:v>
                </c:pt>
                <c:pt idx="482">
                  <c:v>44895</c:v>
                </c:pt>
                <c:pt idx="483">
                  <c:v>44896</c:v>
                </c:pt>
                <c:pt idx="484">
                  <c:v>44897</c:v>
                </c:pt>
                <c:pt idx="485">
                  <c:v>44900</c:v>
                </c:pt>
                <c:pt idx="486">
                  <c:v>44901</c:v>
                </c:pt>
                <c:pt idx="487">
                  <c:v>44902</c:v>
                </c:pt>
                <c:pt idx="488">
                  <c:v>44903</c:v>
                </c:pt>
                <c:pt idx="489">
                  <c:v>44904</c:v>
                </c:pt>
                <c:pt idx="490">
                  <c:v>44907</c:v>
                </c:pt>
                <c:pt idx="491">
                  <c:v>44908</c:v>
                </c:pt>
                <c:pt idx="492">
                  <c:v>44909</c:v>
                </c:pt>
                <c:pt idx="493">
                  <c:v>44910</c:v>
                </c:pt>
                <c:pt idx="494">
                  <c:v>44911</c:v>
                </c:pt>
                <c:pt idx="495">
                  <c:v>44914</c:v>
                </c:pt>
                <c:pt idx="496">
                  <c:v>44915</c:v>
                </c:pt>
                <c:pt idx="497">
                  <c:v>44916</c:v>
                </c:pt>
                <c:pt idx="498">
                  <c:v>44917</c:v>
                </c:pt>
                <c:pt idx="499">
                  <c:v>44918</c:v>
                </c:pt>
                <c:pt idx="500">
                  <c:v>44922</c:v>
                </c:pt>
                <c:pt idx="501">
                  <c:v>44923</c:v>
                </c:pt>
                <c:pt idx="502">
                  <c:v>44924</c:v>
                </c:pt>
                <c:pt idx="503">
                  <c:v>44925</c:v>
                </c:pt>
                <c:pt idx="504">
                  <c:v>44929</c:v>
                </c:pt>
                <c:pt idx="505">
                  <c:v>44930</c:v>
                </c:pt>
                <c:pt idx="506">
                  <c:v>44931</c:v>
                </c:pt>
                <c:pt idx="507">
                  <c:v>44932</c:v>
                </c:pt>
                <c:pt idx="508">
                  <c:v>44935</c:v>
                </c:pt>
                <c:pt idx="509">
                  <c:v>44936</c:v>
                </c:pt>
                <c:pt idx="510">
                  <c:v>44937</c:v>
                </c:pt>
                <c:pt idx="511">
                  <c:v>44938</c:v>
                </c:pt>
                <c:pt idx="512">
                  <c:v>44939</c:v>
                </c:pt>
                <c:pt idx="513">
                  <c:v>44943</c:v>
                </c:pt>
                <c:pt idx="514">
                  <c:v>44944</c:v>
                </c:pt>
                <c:pt idx="515">
                  <c:v>44945</c:v>
                </c:pt>
                <c:pt idx="516">
                  <c:v>44946</c:v>
                </c:pt>
                <c:pt idx="517">
                  <c:v>44949</c:v>
                </c:pt>
                <c:pt idx="518">
                  <c:v>44950</c:v>
                </c:pt>
                <c:pt idx="519">
                  <c:v>44951</c:v>
                </c:pt>
                <c:pt idx="520">
                  <c:v>44952</c:v>
                </c:pt>
                <c:pt idx="521">
                  <c:v>44953</c:v>
                </c:pt>
                <c:pt idx="522">
                  <c:v>44956</c:v>
                </c:pt>
                <c:pt idx="523">
                  <c:v>44957</c:v>
                </c:pt>
                <c:pt idx="524">
                  <c:v>44958</c:v>
                </c:pt>
                <c:pt idx="525">
                  <c:v>44959</c:v>
                </c:pt>
                <c:pt idx="526">
                  <c:v>44960</c:v>
                </c:pt>
                <c:pt idx="527">
                  <c:v>44963</c:v>
                </c:pt>
                <c:pt idx="528">
                  <c:v>44964</c:v>
                </c:pt>
                <c:pt idx="529">
                  <c:v>44965</c:v>
                </c:pt>
                <c:pt idx="530">
                  <c:v>44966</c:v>
                </c:pt>
                <c:pt idx="531">
                  <c:v>44967</c:v>
                </c:pt>
                <c:pt idx="532">
                  <c:v>44970</c:v>
                </c:pt>
                <c:pt idx="533">
                  <c:v>44971</c:v>
                </c:pt>
                <c:pt idx="534">
                  <c:v>44972</c:v>
                </c:pt>
                <c:pt idx="535">
                  <c:v>44973</c:v>
                </c:pt>
                <c:pt idx="536">
                  <c:v>44974</c:v>
                </c:pt>
                <c:pt idx="537">
                  <c:v>44978</c:v>
                </c:pt>
                <c:pt idx="538">
                  <c:v>44979</c:v>
                </c:pt>
                <c:pt idx="539">
                  <c:v>44980</c:v>
                </c:pt>
                <c:pt idx="540">
                  <c:v>44981</c:v>
                </c:pt>
                <c:pt idx="541">
                  <c:v>44984</c:v>
                </c:pt>
                <c:pt idx="542">
                  <c:v>44985</c:v>
                </c:pt>
                <c:pt idx="543">
                  <c:v>44986</c:v>
                </c:pt>
                <c:pt idx="544">
                  <c:v>44987</c:v>
                </c:pt>
                <c:pt idx="545">
                  <c:v>44988</c:v>
                </c:pt>
                <c:pt idx="546">
                  <c:v>44991</c:v>
                </c:pt>
                <c:pt idx="547">
                  <c:v>44992</c:v>
                </c:pt>
                <c:pt idx="548">
                  <c:v>44993</c:v>
                </c:pt>
                <c:pt idx="549">
                  <c:v>44994</c:v>
                </c:pt>
                <c:pt idx="550">
                  <c:v>44995</c:v>
                </c:pt>
                <c:pt idx="551">
                  <c:v>44998</c:v>
                </c:pt>
                <c:pt idx="552">
                  <c:v>44999</c:v>
                </c:pt>
                <c:pt idx="553">
                  <c:v>45000</c:v>
                </c:pt>
                <c:pt idx="554">
                  <c:v>45001</c:v>
                </c:pt>
                <c:pt idx="555">
                  <c:v>45002</c:v>
                </c:pt>
                <c:pt idx="556">
                  <c:v>45005</c:v>
                </c:pt>
                <c:pt idx="557">
                  <c:v>45006</c:v>
                </c:pt>
                <c:pt idx="558">
                  <c:v>45007</c:v>
                </c:pt>
                <c:pt idx="559">
                  <c:v>45008</c:v>
                </c:pt>
                <c:pt idx="560">
                  <c:v>45009</c:v>
                </c:pt>
                <c:pt idx="561">
                  <c:v>45012</c:v>
                </c:pt>
                <c:pt idx="562">
                  <c:v>45013</c:v>
                </c:pt>
                <c:pt idx="563">
                  <c:v>45014</c:v>
                </c:pt>
                <c:pt idx="564">
                  <c:v>45015</c:v>
                </c:pt>
                <c:pt idx="565">
                  <c:v>45016</c:v>
                </c:pt>
                <c:pt idx="566">
                  <c:v>45019</c:v>
                </c:pt>
                <c:pt idx="567">
                  <c:v>45020</c:v>
                </c:pt>
                <c:pt idx="568">
                  <c:v>45021</c:v>
                </c:pt>
                <c:pt idx="569">
                  <c:v>45022</c:v>
                </c:pt>
                <c:pt idx="570">
                  <c:v>45026</c:v>
                </c:pt>
                <c:pt idx="571">
                  <c:v>45027</c:v>
                </c:pt>
                <c:pt idx="572">
                  <c:v>45028</c:v>
                </c:pt>
                <c:pt idx="573">
                  <c:v>45029</c:v>
                </c:pt>
                <c:pt idx="574">
                  <c:v>45030</c:v>
                </c:pt>
                <c:pt idx="575">
                  <c:v>45033</c:v>
                </c:pt>
                <c:pt idx="576">
                  <c:v>45034</c:v>
                </c:pt>
                <c:pt idx="577">
                  <c:v>45035</c:v>
                </c:pt>
                <c:pt idx="578">
                  <c:v>45036</c:v>
                </c:pt>
                <c:pt idx="579">
                  <c:v>45037</c:v>
                </c:pt>
                <c:pt idx="580">
                  <c:v>45040</c:v>
                </c:pt>
                <c:pt idx="581">
                  <c:v>45041</c:v>
                </c:pt>
                <c:pt idx="582">
                  <c:v>45042</c:v>
                </c:pt>
                <c:pt idx="583">
                  <c:v>45043</c:v>
                </c:pt>
                <c:pt idx="584">
                  <c:v>45044</c:v>
                </c:pt>
                <c:pt idx="585">
                  <c:v>45047</c:v>
                </c:pt>
                <c:pt idx="586">
                  <c:v>45048</c:v>
                </c:pt>
                <c:pt idx="587">
                  <c:v>45049</c:v>
                </c:pt>
                <c:pt idx="588">
                  <c:v>45050</c:v>
                </c:pt>
                <c:pt idx="589">
                  <c:v>45051</c:v>
                </c:pt>
                <c:pt idx="590">
                  <c:v>45054</c:v>
                </c:pt>
                <c:pt idx="591">
                  <c:v>45055</c:v>
                </c:pt>
                <c:pt idx="592">
                  <c:v>45056</c:v>
                </c:pt>
                <c:pt idx="593">
                  <c:v>45057</c:v>
                </c:pt>
                <c:pt idx="594">
                  <c:v>45058</c:v>
                </c:pt>
                <c:pt idx="595">
                  <c:v>45061</c:v>
                </c:pt>
                <c:pt idx="596">
                  <c:v>45062</c:v>
                </c:pt>
                <c:pt idx="597">
                  <c:v>45063</c:v>
                </c:pt>
                <c:pt idx="598">
                  <c:v>45064</c:v>
                </c:pt>
                <c:pt idx="599">
                  <c:v>45065</c:v>
                </c:pt>
                <c:pt idx="600">
                  <c:v>45068</c:v>
                </c:pt>
                <c:pt idx="601">
                  <c:v>45069</c:v>
                </c:pt>
                <c:pt idx="602">
                  <c:v>45070</c:v>
                </c:pt>
                <c:pt idx="603">
                  <c:v>45071</c:v>
                </c:pt>
                <c:pt idx="604">
                  <c:v>45072</c:v>
                </c:pt>
                <c:pt idx="605">
                  <c:v>45076</c:v>
                </c:pt>
                <c:pt idx="606">
                  <c:v>45077</c:v>
                </c:pt>
                <c:pt idx="607">
                  <c:v>45078</c:v>
                </c:pt>
                <c:pt idx="608">
                  <c:v>45079</c:v>
                </c:pt>
                <c:pt idx="609">
                  <c:v>45082</c:v>
                </c:pt>
                <c:pt idx="610">
                  <c:v>45083</c:v>
                </c:pt>
                <c:pt idx="611">
                  <c:v>45084</c:v>
                </c:pt>
                <c:pt idx="612">
                  <c:v>45085</c:v>
                </c:pt>
                <c:pt idx="613">
                  <c:v>45086</c:v>
                </c:pt>
                <c:pt idx="614">
                  <c:v>45089</c:v>
                </c:pt>
                <c:pt idx="615">
                  <c:v>45090</c:v>
                </c:pt>
                <c:pt idx="616">
                  <c:v>45091</c:v>
                </c:pt>
                <c:pt idx="617">
                  <c:v>45092</c:v>
                </c:pt>
                <c:pt idx="618">
                  <c:v>45093</c:v>
                </c:pt>
                <c:pt idx="619">
                  <c:v>45097</c:v>
                </c:pt>
                <c:pt idx="620">
                  <c:v>45098</c:v>
                </c:pt>
                <c:pt idx="621">
                  <c:v>45099</c:v>
                </c:pt>
                <c:pt idx="622">
                  <c:v>45100</c:v>
                </c:pt>
                <c:pt idx="623">
                  <c:v>45103</c:v>
                </c:pt>
                <c:pt idx="624">
                  <c:v>45104</c:v>
                </c:pt>
                <c:pt idx="625">
                  <c:v>45105</c:v>
                </c:pt>
                <c:pt idx="626">
                  <c:v>45106</c:v>
                </c:pt>
                <c:pt idx="627">
                  <c:v>45107</c:v>
                </c:pt>
                <c:pt idx="628">
                  <c:v>45110</c:v>
                </c:pt>
                <c:pt idx="629">
                  <c:v>45112</c:v>
                </c:pt>
                <c:pt idx="630">
                  <c:v>45113</c:v>
                </c:pt>
                <c:pt idx="631">
                  <c:v>45114</c:v>
                </c:pt>
                <c:pt idx="632">
                  <c:v>45117</c:v>
                </c:pt>
                <c:pt idx="633">
                  <c:v>45118</c:v>
                </c:pt>
                <c:pt idx="634">
                  <c:v>45119</c:v>
                </c:pt>
                <c:pt idx="635">
                  <c:v>45120</c:v>
                </c:pt>
                <c:pt idx="636">
                  <c:v>45121</c:v>
                </c:pt>
                <c:pt idx="637">
                  <c:v>45124</c:v>
                </c:pt>
                <c:pt idx="638">
                  <c:v>45125</c:v>
                </c:pt>
                <c:pt idx="639">
                  <c:v>45126</c:v>
                </c:pt>
                <c:pt idx="640">
                  <c:v>45127</c:v>
                </c:pt>
                <c:pt idx="641">
                  <c:v>45128</c:v>
                </c:pt>
                <c:pt idx="642">
                  <c:v>45131</c:v>
                </c:pt>
                <c:pt idx="643">
                  <c:v>45132</c:v>
                </c:pt>
                <c:pt idx="644">
                  <c:v>45133</c:v>
                </c:pt>
                <c:pt idx="645">
                  <c:v>45134</c:v>
                </c:pt>
                <c:pt idx="646">
                  <c:v>45135</c:v>
                </c:pt>
                <c:pt idx="647">
                  <c:v>45138</c:v>
                </c:pt>
                <c:pt idx="648">
                  <c:v>45139</c:v>
                </c:pt>
                <c:pt idx="649">
                  <c:v>45140</c:v>
                </c:pt>
                <c:pt idx="650">
                  <c:v>45141</c:v>
                </c:pt>
                <c:pt idx="651">
                  <c:v>45142</c:v>
                </c:pt>
                <c:pt idx="652">
                  <c:v>45145</c:v>
                </c:pt>
                <c:pt idx="653">
                  <c:v>45146</c:v>
                </c:pt>
                <c:pt idx="654">
                  <c:v>45147</c:v>
                </c:pt>
                <c:pt idx="655">
                  <c:v>45148</c:v>
                </c:pt>
                <c:pt idx="656">
                  <c:v>45149</c:v>
                </c:pt>
                <c:pt idx="657">
                  <c:v>45152</c:v>
                </c:pt>
                <c:pt idx="658">
                  <c:v>45153</c:v>
                </c:pt>
                <c:pt idx="659">
                  <c:v>45154</c:v>
                </c:pt>
                <c:pt idx="660">
                  <c:v>45155</c:v>
                </c:pt>
                <c:pt idx="661">
                  <c:v>45156</c:v>
                </c:pt>
                <c:pt idx="662">
                  <c:v>45159</c:v>
                </c:pt>
                <c:pt idx="663">
                  <c:v>45160</c:v>
                </c:pt>
                <c:pt idx="664">
                  <c:v>45161</c:v>
                </c:pt>
                <c:pt idx="665">
                  <c:v>45162</c:v>
                </c:pt>
                <c:pt idx="666">
                  <c:v>45163</c:v>
                </c:pt>
                <c:pt idx="667">
                  <c:v>45166</c:v>
                </c:pt>
                <c:pt idx="668">
                  <c:v>45167</c:v>
                </c:pt>
                <c:pt idx="669">
                  <c:v>45168</c:v>
                </c:pt>
                <c:pt idx="670">
                  <c:v>45169</c:v>
                </c:pt>
                <c:pt idx="671">
                  <c:v>45170</c:v>
                </c:pt>
                <c:pt idx="672">
                  <c:v>45174</c:v>
                </c:pt>
                <c:pt idx="673">
                  <c:v>45175</c:v>
                </c:pt>
                <c:pt idx="674">
                  <c:v>45176</c:v>
                </c:pt>
                <c:pt idx="675">
                  <c:v>45177</c:v>
                </c:pt>
                <c:pt idx="676">
                  <c:v>45180</c:v>
                </c:pt>
                <c:pt idx="677">
                  <c:v>45181</c:v>
                </c:pt>
                <c:pt idx="678">
                  <c:v>45182</c:v>
                </c:pt>
                <c:pt idx="679">
                  <c:v>45183</c:v>
                </c:pt>
                <c:pt idx="680">
                  <c:v>45184</c:v>
                </c:pt>
                <c:pt idx="681">
                  <c:v>45187</c:v>
                </c:pt>
                <c:pt idx="682">
                  <c:v>45188</c:v>
                </c:pt>
                <c:pt idx="683">
                  <c:v>45189</c:v>
                </c:pt>
                <c:pt idx="684">
                  <c:v>45190</c:v>
                </c:pt>
                <c:pt idx="685">
                  <c:v>45191</c:v>
                </c:pt>
                <c:pt idx="686">
                  <c:v>45194</c:v>
                </c:pt>
                <c:pt idx="687">
                  <c:v>45195</c:v>
                </c:pt>
                <c:pt idx="688">
                  <c:v>45196</c:v>
                </c:pt>
                <c:pt idx="689">
                  <c:v>45197</c:v>
                </c:pt>
                <c:pt idx="690">
                  <c:v>45198</c:v>
                </c:pt>
                <c:pt idx="691">
                  <c:v>45201</c:v>
                </c:pt>
                <c:pt idx="692">
                  <c:v>45202</c:v>
                </c:pt>
                <c:pt idx="693">
                  <c:v>45203</c:v>
                </c:pt>
                <c:pt idx="694">
                  <c:v>45204</c:v>
                </c:pt>
                <c:pt idx="695">
                  <c:v>45205</c:v>
                </c:pt>
                <c:pt idx="696">
                  <c:v>45208</c:v>
                </c:pt>
                <c:pt idx="697">
                  <c:v>45209</c:v>
                </c:pt>
                <c:pt idx="698">
                  <c:v>45210</c:v>
                </c:pt>
                <c:pt idx="699">
                  <c:v>45211</c:v>
                </c:pt>
                <c:pt idx="700">
                  <c:v>45212</c:v>
                </c:pt>
                <c:pt idx="701">
                  <c:v>45215</c:v>
                </c:pt>
                <c:pt idx="702">
                  <c:v>45216</c:v>
                </c:pt>
                <c:pt idx="703">
                  <c:v>45217</c:v>
                </c:pt>
                <c:pt idx="704">
                  <c:v>45218</c:v>
                </c:pt>
                <c:pt idx="705">
                  <c:v>45219</c:v>
                </c:pt>
                <c:pt idx="706">
                  <c:v>45222</c:v>
                </c:pt>
                <c:pt idx="707">
                  <c:v>45223</c:v>
                </c:pt>
                <c:pt idx="708">
                  <c:v>45224</c:v>
                </c:pt>
                <c:pt idx="709">
                  <c:v>45225</c:v>
                </c:pt>
                <c:pt idx="710">
                  <c:v>45226</c:v>
                </c:pt>
                <c:pt idx="711">
                  <c:v>45229</c:v>
                </c:pt>
                <c:pt idx="712">
                  <c:v>45230</c:v>
                </c:pt>
                <c:pt idx="713">
                  <c:v>45231</c:v>
                </c:pt>
                <c:pt idx="714">
                  <c:v>45232</c:v>
                </c:pt>
                <c:pt idx="715">
                  <c:v>45233</c:v>
                </c:pt>
                <c:pt idx="716">
                  <c:v>45236</c:v>
                </c:pt>
                <c:pt idx="717">
                  <c:v>45237</c:v>
                </c:pt>
                <c:pt idx="718">
                  <c:v>45238</c:v>
                </c:pt>
                <c:pt idx="719">
                  <c:v>45239</c:v>
                </c:pt>
                <c:pt idx="720">
                  <c:v>45240</c:v>
                </c:pt>
                <c:pt idx="721">
                  <c:v>45243</c:v>
                </c:pt>
                <c:pt idx="722">
                  <c:v>45244</c:v>
                </c:pt>
                <c:pt idx="723">
                  <c:v>45245</c:v>
                </c:pt>
                <c:pt idx="724">
                  <c:v>45246</c:v>
                </c:pt>
                <c:pt idx="725">
                  <c:v>45247</c:v>
                </c:pt>
                <c:pt idx="726">
                  <c:v>45250</c:v>
                </c:pt>
                <c:pt idx="727">
                  <c:v>45251</c:v>
                </c:pt>
                <c:pt idx="728">
                  <c:v>45252</c:v>
                </c:pt>
                <c:pt idx="729">
                  <c:v>45254</c:v>
                </c:pt>
                <c:pt idx="730">
                  <c:v>45257</c:v>
                </c:pt>
                <c:pt idx="731">
                  <c:v>45258</c:v>
                </c:pt>
                <c:pt idx="732">
                  <c:v>45259</c:v>
                </c:pt>
                <c:pt idx="733">
                  <c:v>45260</c:v>
                </c:pt>
                <c:pt idx="734">
                  <c:v>45261</c:v>
                </c:pt>
                <c:pt idx="735">
                  <c:v>45264</c:v>
                </c:pt>
                <c:pt idx="736">
                  <c:v>45265</c:v>
                </c:pt>
                <c:pt idx="737">
                  <c:v>45266</c:v>
                </c:pt>
                <c:pt idx="738">
                  <c:v>45267</c:v>
                </c:pt>
                <c:pt idx="739">
                  <c:v>45268</c:v>
                </c:pt>
                <c:pt idx="740">
                  <c:v>45271</c:v>
                </c:pt>
                <c:pt idx="741">
                  <c:v>45272</c:v>
                </c:pt>
                <c:pt idx="742">
                  <c:v>45273</c:v>
                </c:pt>
                <c:pt idx="743">
                  <c:v>45274</c:v>
                </c:pt>
                <c:pt idx="744">
                  <c:v>45275</c:v>
                </c:pt>
                <c:pt idx="745">
                  <c:v>45278</c:v>
                </c:pt>
                <c:pt idx="746">
                  <c:v>45279</c:v>
                </c:pt>
                <c:pt idx="747">
                  <c:v>45280</c:v>
                </c:pt>
                <c:pt idx="748">
                  <c:v>45281</c:v>
                </c:pt>
                <c:pt idx="749">
                  <c:v>45282</c:v>
                </c:pt>
                <c:pt idx="750">
                  <c:v>45286</c:v>
                </c:pt>
                <c:pt idx="751">
                  <c:v>45287</c:v>
                </c:pt>
                <c:pt idx="752">
                  <c:v>45288</c:v>
                </c:pt>
                <c:pt idx="753">
                  <c:v>45289</c:v>
                </c:pt>
                <c:pt idx="754">
                  <c:v>45293</c:v>
                </c:pt>
                <c:pt idx="755">
                  <c:v>45294</c:v>
                </c:pt>
                <c:pt idx="756">
                  <c:v>45295</c:v>
                </c:pt>
                <c:pt idx="757">
                  <c:v>45296</c:v>
                </c:pt>
                <c:pt idx="758">
                  <c:v>45299</c:v>
                </c:pt>
                <c:pt idx="759">
                  <c:v>45300</c:v>
                </c:pt>
                <c:pt idx="760">
                  <c:v>45301</c:v>
                </c:pt>
                <c:pt idx="761">
                  <c:v>45302</c:v>
                </c:pt>
                <c:pt idx="762">
                  <c:v>45303</c:v>
                </c:pt>
                <c:pt idx="763">
                  <c:v>45307</c:v>
                </c:pt>
                <c:pt idx="764">
                  <c:v>45308</c:v>
                </c:pt>
                <c:pt idx="765">
                  <c:v>45309</c:v>
                </c:pt>
                <c:pt idx="766">
                  <c:v>45310</c:v>
                </c:pt>
                <c:pt idx="767">
                  <c:v>45313</c:v>
                </c:pt>
                <c:pt idx="768">
                  <c:v>45314</c:v>
                </c:pt>
                <c:pt idx="769">
                  <c:v>45315</c:v>
                </c:pt>
                <c:pt idx="770">
                  <c:v>45316</c:v>
                </c:pt>
                <c:pt idx="771">
                  <c:v>45317</c:v>
                </c:pt>
                <c:pt idx="772">
                  <c:v>45320</c:v>
                </c:pt>
                <c:pt idx="773">
                  <c:v>45321</c:v>
                </c:pt>
                <c:pt idx="774">
                  <c:v>45322</c:v>
                </c:pt>
                <c:pt idx="775">
                  <c:v>45323</c:v>
                </c:pt>
                <c:pt idx="776">
                  <c:v>45324</c:v>
                </c:pt>
                <c:pt idx="777">
                  <c:v>45327</c:v>
                </c:pt>
                <c:pt idx="778">
                  <c:v>45328</c:v>
                </c:pt>
                <c:pt idx="779">
                  <c:v>45329</c:v>
                </c:pt>
                <c:pt idx="780">
                  <c:v>45330</c:v>
                </c:pt>
                <c:pt idx="781">
                  <c:v>45331</c:v>
                </c:pt>
                <c:pt idx="782">
                  <c:v>45334</c:v>
                </c:pt>
                <c:pt idx="783">
                  <c:v>45335</c:v>
                </c:pt>
                <c:pt idx="784">
                  <c:v>45336</c:v>
                </c:pt>
                <c:pt idx="785">
                  <c:v>45337</c:v>
                </c:pt>
                <c:pt idx="786">
                  <c:v>45338</c:v>
                </c:pt>
                <c:pt idx="787">
                  <c:v>45342</c:v>
                </c:pt>
                <c:pt idx="788">
                  <c:v>45343</c:v>
                </c:pt>
                <c:pt idx="789">
                  <c:v>45344</c:v>
                </c:pt>
                <c:pt idx="790">
                  <c:v>45345</c:v>
                </c:pt>
                <c:pt idx="791">
                  <c:v>45348</c:v>
                </c:pt>
                <c:pt idx="792">
                  <c:v>45349</c:v>
                </c:pt>
                <c:pt idx="793">
                  <c:v>45350</c:v>
                </c:pt>
                <c:pt idx="794">
                  <c:v>45351</c:v>
                </c:pt>
                <c:pt idx="795">
                  <c:v>45352</c:v>
                </c:pt>
                <c:pt idx="796">
                  <c:v>45355</c:v>
                </c:pt>
                <c:pt idx="797">
                  <c:v>45356</c:v>
                </c:pt>
                <c:pt idx="798">
                  <c:v>45357</c:v>
                </c:pt>
                <c:pt idx="799">
                  <c:v>45358</c:v>
                </c:pt>
                <c:pt idx="800">
                  <c:v>45359</c:v>
                </c:pt>
                <c:pt idx="801">
                  <c:v>45362</c:v>
                </c:pt>
                <c:pt idx="802">
                  <c:v>45363</c:v>
                </c:pt>
                <c:pt idx="803">
                  <c:v>45364</c:v>
                </c:pt>
                <c:pt idx="804">
                  <c:v>45365</c:v>
                </c:pt>
                <c:pt idx="805">
                  <c:v>45366</c:v>
                </c:pt>
                <c:pt idx="806">
                  <c:v>45369</c:v>
                </c:pt>
                <c:pt idx="807">
                  <c:v>45370</c:v>
                </c:pt>
                <c:pt idx="808">
                  <c:v>45371</c:v>
                </c:pt>
                <c:pt idx="809">
                  <c:v>45372</c:v>
                </c:pt>
                <c:pt idx="810">
                  <c:v>45373</c:v>
                </c:pt>
                <c:pt idx="811">
                  <c:v>45376</c:v>
                </c:pt>
                <c:pt idx="812">
                  <c:v>45377</c:v>
                </c:pt>
                <c:pt idx="813">
                  <c:v>45378</c:v>
                </c:pt>
                <c:pt idx="814">
                  <c:v>45379</c:v>
                </c:pt>
                <c:pt idx="815">
                  <c:v>45383</c:v>
                </c:pt>
                <c:pt idx="816">
                  <c:v>45384</c:v>
                </c:pt>
                <c:pt idx="817">
                  <c:v>45385</c:v>
                </c:pt>
                <c:pt idx="818">
                  <c:v>45386</c:v>
                </c:pt>
                <c:pt idx="819">
                  <c:v>45387</c:v>
                </c:pt>
                <c:pt idx="820">
                  <c:v>45390</c:v>
                </c:pt>
                <c:pt idx="821">
                  <c:v>45391</c:v>
                </c:pt>
                <c:pt idx="822">
                  <c:v>45392</c:v>
                </c:pt>
                <c:pt idx="823">
                  <c:v>45393</c:v>
                </c:pt>
                <c:pt idx="824">
                  <c:v>45394</c:v>
                </c:pt>
                <c:pt idx="825">
                  <c:v>45397</c:v>
                </c:pt>
                <c:pt idx="826">
                  <c:v>45398</c:v>
                </c:pt>
                <c:pt idx="827">
                  <c:v>45399</c:v>
                </c:pt>
                <c:pt idx="828">
                  <c:v>45400</c:v>
                </c:pt>
                <c:pt idx="829">
                  <c:v>45401</c:v>
                </c:pt>
                <c:pt idx="830">
                  <c:v>45404</c:v>
                </c:pt>
                <c:pt idx="831">
                  <c:v>45405</c:v>
                </c:pt>
                <c:pt idx="832">
                  <c:v>45406</c:v>
                </c:pt>
                <c:pt idx="833">
                  <c:v>45407</c:v>
                </c:pt>
                <c:pt idx="834">
                  <c:v>45408</c:v>
                </c:pt>
                <c:pt idx="835">
                  <c:v>45411</c:v>
                </c:pt>
                <c:pt idx="836">
                  <c:v>45412</c:v>
                </c:pt>
                <c:pt idx="837">
                  <c:v>45413</c:v>
                </c:pt>
                <c:pt idx="838">
                  <c:v>45414</c:v>
                </c:pt>
                <c:pt idx="839">
                  <c:v>45415</c:v>
                </c:pt>
                <c:pt idx="840">
                  <c:v>45418</c:v>
                </c:pt>
                <c:pt idx="841">
                  <c:v>45419</c:v>
                </c:pt>
                <c:pt idx="842">
                  <c:v>45420</c:v>
                </c:pt>
                <c:pt idx="843">
                  <c:v>45421</c:v>
                </c:pt>
                <c:pt idx="844">
                  <c:v>45422</c:v>
                </c:pt>
                <c:pt idx="845">
                  <c:v>45425</c:v>
                </c:pt>
                <c:pt idx="846">
                  <c:v>45426</c:v>
                </c:pt>
                <c:pt idx="847">
                  <c:v>45427</c:v>
                </c:pt>
                <c:pt idx="848">
                  <c:v>45428</c:v>
                </c:pt>
                <c:pt idx="849">
                  <c:v>45429</c:v>
                </c:pt>
                <c:pt idx="850">
                  <c:v>45432</c:v>
                </c:pt>
                <c:pt idx="851">
                  <c:v>45433</c:v>
                </c:pt>
                <c:pt idx="852">
                  <c:v>45434</c:v>
                </c:pt>
                <c:pt idx="853">
                  <c:v>45435</c:v>
                </c:pt>
                <c:pt idx="854">
                  <c:v>45436</c:v>
                </c:pt>
                <c:pt idx="855">
                  <c:v>45440</c:v>
                </c:pt>
                <c:pt idx="856">
                  <c:v>45441</c:v>
                </c:pt>
                <c:pt idx="857">
                  <c:v>45442</c:v>
                </c:pt>
                <c:pt idx="858">
                  <c:v>45443</c:v>
                </c:pt>
                <c:pt idx="859">
                  <c:v>45446</c:v>
                </c:pt>
                <c:pt idx="860">
                  <c:v>45447</c:v>
                </c:pt>
                <c:pt idx="861">
                  <c:v>45448</c:v>
                </c:pt>
                <c:pt idx="862">
                  <c:v>45449</c:v>
                </c:pt>
                <c:pt idx="863">
                  <c:v>45450</c:v>
                </c:pt>
                <c:pt idx="864">
                  <c:v>45453</c:v>
                </c:pt>
                <c:pt idx="865">
                  <c:v>45454</c:v>
                </c:pt>
                <c:pt idx="866">
                  <c:v>45455</c:v>
                </c:pt>
                <c:pt idx="867">
                  <c:v>45456</c:v>
                </c:pt>
                <c:pt idx="868">
                  <c:v>45457</c:v>
                </c:pt>
                <c:pt idx="869">
                  <c:v>45460</c:v>
                </c:pt>
                <c:pt idx="870">
                  <c:v>45461</c:v>
                </c:pt>
                <c:pt idx="871">
                  <c:v>45463</c:v>
                </c:pt>
                <c:pt idx="872">
                  <c:v>45464</c:v>
                </c:pt>
                <c:pt idx="873">
                  <c:v>45467</c:v>
                </c:pt>
                <c:pt idx="874">
                  <c:v>45468</c:v>
                </c:pt>
                <c:pt idx="875">
                  <c:v>45469</c:v>
                </c:pt>
                <c:pt idx="876">
                  <c:v>45470</c:v>
                </c:pt>
                <c:pt idx="877">
                  <c:v>45471</c:v>
                </c:pt>
                <c:pt idx="878">
                  <c:v>45474</c:v>
                </c:pt>
                <c:pt idx="879">
                  <c:v>45475</c:v>
                </c:pt>
                <c:pt idx="880">
                  <c:v>45476</c:v>
                </c:pt>
                <c:pt idx="881">
                  <c:v>45478</c:v>
                </c:pt>
                <c:pt idx="882">
                  <c:v>45481</c:v>
                </c:pt>
                <c:pt idx="883">
                  <c:v>45482</c:v>
                </c:pt>
                <c:pt idx="884">
                  <c:v>45483</c:v>
                </c:pt>
                <c:pt idx="885">
                  <c:v>45484</c:v>
                </c:pt>
                <c:pt idx="886">
                  <c:v>45485</c:v>
                </c:pt>
                <c:pt idx="887">
                  <c:v>45488</c:v>
                </c:pt>
                <c:pt idx="888">
                  <c:v>45489</c:v>
                </c:pt>
                <c:pt idx="889">
                  <c:v>45490</c:v>
                </c:pt>
                <c:pt idx="890">
                  <c:v>45491</c:v>
                </c:pt>
                <c:pt idx="891">
                  <c:v>45492</c:v>
                </c:pt>
                <c:pt idx="892">
                  <c:v>45495</c:v>
                </c:pt>
                <c:pt idx="893">
                  <c:v>45496</c:v>
                </c:pt>
                <c:pt idx="894">
                  <c:v>45497</c:v>
                </c:pt>
                <c:pt idx="895">
                  <c:v>45498</c:v>
                </c:pt>
                <c:pt idx="896">
                  <c:v>45499</c:v>
                </c:pt>
                <c:pt idx="897">
                  <c:v>45502</c:v>
                </c:pt>
                <c:pt idx="898">
                  <c:v>45503</c:v>
                </c:pt>
                <c:pt idx="899">
                  <c:v>45504</c:v>
                </c:pt>
                <c:pt idx="900">
                  <c:v>45505</c:v>
                </c:pt>
                <c:pt idx="901">
                  <c:v>45506</c:v>
                </c:pt>
                <c:pt idx="902">
                  <c:v>45509</c:v>
                </c:pt>
                <c:pt idx="903">
                  <c:v>45510</c:v>
                </c:pt>
                <c:pt idx="904">
                  <c:v>45511</c:v>
                </c:pt>
                <c:pt idx="905">
                  <c:v>45512</c:v>
                </c:pt>
                <c:pt idx="906">
                  <c:v>45513</c:v>
                </c:pt>
                <c:pt idx="907">
                  <c:v>45516</c:v>
                </c:pt>
                <c:pt idx="908">
                  <c:v>45517</c:v>
                </c:pt>
                <c:pt idx="909">
                  <c:v>45518</c:v>
                </c:pt>
                <c:pt idx="910">
                  <c:v>45519</c:v>
                </c:pt>
                <c:pt idx="911">
                  <c:v>45520</c:v>
                </c:pt>
                <c:pt idx="912">
                  <c:v>45523</c:v>
                </c:pt>
                <c:pt idx="913">
                  <c:v>45524</c:v>
                </c:pt>
                <c:pt idx="914">
                  <c:v>45525</c:v>
                </c:pt>
                <c:pt idx="915">
                  <c:v>45526</c:v>
                </c:pt>
                <c:pt idx="916">
                  <c:v>45527</c:v>
                </c:pt>
                <c:pt idx="917">
                  <c:v>45530</c:v>
                </c:pt>
                <c:pt idx="918">
                  <c:v>45531</c:v>
                </c:pt>
                <c:pt idx="919">
                  <c:v>45532</c:v>
                </c:pt>
                <c:pt idx="920">
                  <c:v>45533</c:v>
                </c:pt>
                <c:pt idx="921">
                  <c:v>45534</c:v>
                </c:pt>
                <c:pt idx="922">
                  <c:v>45538</c:v>
                </c:pt>
                <c:pt idx="923">
                  <c:v>45539</c:v>
                </c:pt>
                <c:pt idx="924">
                  <c:v>45540</c:v>
                </c:pt>
                <c:pt idx="925">
                  <c:v>45541</c:v>
                </c:pt>
                <c:pt idx="926">
                  <c:v>45544</c:v>
                </c:pt>
                <c:pt idx="927">
                  <c:v>45545</c:v>
                </c:pt>
                <c:pt idx="928">
                  <c:v>45546</c:v>
                </c:pt>
                <c:pt idx="929">
                  <c:v>45547</c:v>
                </c:pt>
                <c:pt idx="930">
                  <c:v>45548</c:v>
                </c:pt>
                <c:pt idx="931">
                  <c:v>45551</c:v>
                </c:pt>
                <c:pt idx="932">
                  <c:v>45552</c:v>
                </c:pt>
                <c:pt idx="933">
                  <c:v>45553</c:v>
                </c:pt>
                <c:pt idx="934">
                  <c:v>45554</c:v>
                </c:pt>
                <c:pt idx="935">
                  <c:v>45555</c:v>
                </c:pt>
                <c:pt idx="936">
                  <c:v>45558</c:v>
                </c:pt>
                <c:pt idx="937">
                  <c:v>45559</c:v>
                </c:pt>
                <c:pt idx="938">
                  <c:v>45560</c:v>
                </c:pt>
                <c:pt idx="939">
                  <c:v>45561</c:v>
                </c:pt>
                <c:pt idx="940">
                  <c:v>45562</c:v>
                </c:pt>
                <c:pt idx="941">
                  <c:v>45565</c:v>
                </c:pt>
                <c:pt idx="942">
                  <c:v>45566</c:v>
                </c:pt>
                <c:pt idx="943">
                  <c:v>45567</c:v>
                </c:pt>
                <c:pt idx="944">
                  <c:v>45568</c:v>
                </c:pt>
                <c:pt idx="945">
                  <c:v>45569</c:v>
                </c:pt>
                <c:pt idx="946">
                  <c:v>45572</c:v>
                </c:pt>
                <c:pt idx="947">
                  <c:v>45573</c:v>
                </c:pt>
                <c:pt idx="948">
                  <c:v>45574</c:v>
                </c:pt>
                <c:pt idx="949">
                  <c:v>45575</c:v>
                </c:pt>
                <c:pt idx="950">
                  <c:v>45576</c:v>
                </c:pt>
                <c:pt idx="951">
                  <c:v>45579</c:v>
                </c:pt>
                <c:pt idx="952">
                  <c:v>45580</c:v>
                </c:pt>
                <c:pt idx="953">
                  <c:v>45581</c:v>
                </c:pt>
                <c:pt idx="954">
                  <c:v>45582</c:v>
                </c:pt>
                <c:pt idx="955">
                  <c:v>45583</c:v>
                </c:pt>
                <c:pt idx="956">
                  <c:v>45586</c:v>
                </c:pt>
                <c:pt idx="957">
                  <c:v>45587</c:v>
                </c:pt>
                <c:pt idx="958">
                  <c:v>45588</c:v>
                </c:pt>
                <c:pt idx="959">
                  <c:v>45589</c:v>
                </c:pt>
                <c:pt idx="960">
                  <c:v>45590</c:v>
                </c:pt>
                <c:pt idx="961">
                  <c:v>45593</c:v>
                </c:pt>
                <c:pt idx="962">
                  <c:v>45594</c:v>
                </c:pt>
                <c:pt idx="963">
                  <c:v>45595</c:v>
                </c:pt>
                <c:pt idx="964">
                  <c:v>45596</c:v>
                </c:pt>
                <c:pt idx="965">
                  <c:v>45597</c:v>
                </c:pt>
                <c:pt idx="966">
                  <c:v>45600</c:v>
                </c:pt>
                <c:pt idx="967">
                  <c:v>45601</c:v>
                </c:pt>
                <c:pt idx="968">
                  <c:v>45602</c:v>
                </c:pt>
                <c:pt idx="969">
                  <c:v>45603</c:v>
                </c:pt>
                <c:pt idx="970">
                  <c:v>45604</c:v>
                </c:pt>
                <c:pt idx="971">
                  <c:v>45607</c:v>
                </c:pt>
                <c:pt idx="972">
                  <c:v>45608</c:v>
                </c:pt>
                <c:pt idx="973">
                  <c:v>45609</c:v>
                </c:pt>
                <c:pt idx="974">
                  <c:v>45610</c:v>
                </c:pt>
                <c:pt idx="975">
                  <c:v>45611</c:v>
                </c:pt>
                <c:pt idx="976">
                  <c:v>45614</c:v>
                </c:pt>
                <c:pt idx="977">
                  <c:v>45615</c:v>
                </c:pt>
                <c:pt idx="978">
                  <c:v>45616</c:v>
                </c:pt>
                <c:pt idx="979">
                  <c:v>45617</c:v>
                </c:pt>
                <c:pt idx="980">
                  <c:v>45618</c:v>
                </c:pt>
                <c:pt idx="981">
                  <c:v>45621</c:v>
                </c:pt>
                <c:pt idx="982">
                  <c:v>45622</c:v>
                </c:pt>
                <c:pt idx="983">
                  <c:v>45623</c:v>
                </c:pt>
                <c:pt idx="984">
                  <c:v>45625</c:v>
                </c:pt>
                <c:pt idx="985">
                  <c:v>45628</c:v>
                </c:pt>
                <c:pt idx="986">
                  <c:v>45629</c:v>
                </c:pt>
                <c:pt idx="987">
                  <c:v>45630</c:v>
                </c:pt>
                <c:pt idx="988">
                  <c:v>45631</c:v>
                </c:pt>
                <c:pt idx="989">
                  <c:v>45632</c:v>
                </c:pt>
                <c:pt idx="990">
                  <c:v>45635</c:v>
                </c:pt>
                <c:pt idx="991">
                  <c:v>45636</c:v>
                </c:pt>
                <c:pt idx="992">
                  <c:v>45637</c:v>
                </c:pt>
                <c:pt idx="993">
                  <c:v>45638</c:v>
                </c:pt>
                <c:pt idx="994">
                  <c:v>45639</c:v>
                </c:pt>
                <c:pt idx="995">
                  <c:v>45642</c:v>
                </c:pt>
                <c:pt idx="996">
                  <c:v>45643</c:v>
                </c:pt>
                <c:pt idx="997">
                  <c:v>45644</c:v>
                </c:pt>
                <c:pt idx="998">
                  <c:v>45645</c:v>
                </c:pt>
                <c:pt idx="999">
                  <c:v>45646</c:v>
                </c:pt>
                <c:pt idx="1000">
                  <c:v>45649</c:v>
                </c:pt>
                <c:pt idx="1001">
                  <c:v>45650</c:v>
                </c:pt>
                <c:pt idx="1002">
                  <c:v>45652</c:v>
                </c:pt>
                <c:pt idx="1003">
                  <c:v>45653</c:v>
                </c:pt>
                <c:pt idx="1004">
                  <c:v>45656</c:v>
                </c:pt>
                <c:pt idx="1005">
                  <c:v>45657</c:v>
                </c:pt>
                <c:pt idx="1006">
                  <c:v>45659</c:v>
                </c:pt>
                <c:pt idx="1007">
                  <c:v>45660</c:v>
                </c:pt>
                <c:pt idx="1008">
                  <c:v>45663</c:v>
                </c:pt>
                <c:pt idx="1009">
                  <c:v>45664</c:v>
                </c:pt>
                <c:pt idx="1010">
                  <c:v>45665</c:v>
                </c:pt>
                <c:pt idx="1011">
                  <c:v>45667</c:v>
                </c:pt>
                <c:pt idx="1012">
                  <c:v>45670</c:v>
                </c:pt>
                <c:pt idx="1013">
                  <c:v>45671</c:v>
                </c:pt>
                <c:pt idx="1014">
                  <c:v>45672</c:v>
                </c:pt>
                <c:pt idx="1015">
                  <c:v>45673</c:v>
                </c:pt>
                <c:pt idx="1016">
                  <c:v>45674</c:v>
                </c:pt>
                <c:pt idx="1017">
                  <c:v>45678</c:v>
                </c:pt>
                <c:pt idx="1018">
                  <c:v>45679</c:v>
                </c:pt>
                <c:pt idx="1019">
                  <c:v>45680</c:v>
                </c:pt>
                <c:pt idx="1020">
                  <c:v>45681</c:v>
                </c:pt>
                <c:pt idx="1021">
                  <c:v>45684</c:v>
                </c:pt>
                <c:pt idx="1022">
                  <c:v>45685</c:v>
                </c:pt>
                <c:pt idx="1023">
                  <c:v>45686</c:v>
                </c:pt>
                <c:pt idx="1024">
                  <c:v>45687</c:v>
                </c:pt>
                <c:pt idx="1025">
                  <c:v>45688</c:v>
                </c:pt>
                <c:pt idx="1026">
                  <c:v>45691</c:v>
                </c:pt>
                <c:pt idx="1027">
                  <c:v>45692</c:v>
                </c:pt>
                <c:pt idx="1028">
                  <c:v>45693</c:v>
                </c:pt>
                <c:pt idx="1029">
                  <c:v>45694</c:v>
                </c:pt>
                <c:pt idx="1030">
                  <c:v>45695</c:v>
                </c:pt>
                <c:pt idx="1031">
                  <c:v>45698</c:v>
                </c:pt>
                <c:pt idx="1032">
                  <c:v>45699</c:v>
                </c:pt>
                <c:pt idx="1033">
                  <c:v>45700</c:v>
                </c:pt>
                <c:pt idx="1034">
                  <c:v>45701</c:v>
                </c:pt>
                <c:pt idx="1035">
                  <c:v>45702</c:v>
                </c:pt>
                <c:pt idx="1036">
                  <c:v>45706</c:v>
                </c:pt>
                <c:pt idx="1037">
                  <c:v>45707</c:v>
                </c:pt>
                <c:pt idx="1038">
                  <c:v>45708</c:v>
                </c:pt>
                <c:pt idx="1039">
                  <c:v>45709</c:v>
                </c:pt>
                <c:pt idx="1040">
                  <c:v>45712</c:v>
                </c:pt>
                <c:pt idx="1041">
                  <c:v>45713</c:v>
                </c:pt>
                <c:pt idx="1042">
                  <c:v>45714</c:v>
                </c:pt>
                <c:pt idx="1043">
                  <c:v>45715</c:v>
                </c:pt>
                <c:pt idx="1044">
                  <c:v>45716</c:v>
                </c:pt>
                <c:pt idx="1045">
                  <c:v>45719</c:v>
                </c:pt>
                <c:pt idx="1046">
                  <c:v>45720</c:v>
                </c:pt>
                <c:pt idx="1047">
                  <c:v>45721</c:v>
                </c:pt>
                <c:pt idx="1048">
                  <c:v>45722</c:v>
                </c:pt>
                <c:pt idx="1049">
                  <c:v>45723</c:v>
                </c:pt>
                <c:pt idx="1050">
                  <c:v>45726</c:v>
                </c:pt>
                <c:pt idx="1051">
                  <c:v>45727</c:v>
                </c:pt>
                <c:pt idx="1052">
                  <c:v>45728</c:v>
                </c:pt>
                <c:pt idx="1053">
                  <c:v>45729</c:v>
                </c:pt>
                <c:pt idx="1054">
                  <c:v>45730</c:v>
                </c:pt>
                <c:pt idx="1055">
                  <c:v>45733</c:v>
                </c:pt>
                <c:pt idx="1056">
                  <c:v>45734</c:v>
                </c:pt>
                <c:pt idx="1057">
                  <c:v>45735</c:v>
                </c:pt>
                <c:pt idx="1058">
                  <c:v>45736</c:v>
                </c:pt>
                <c:pt idx="1059">
                  <c:v>45737</c:v>
                </c:pt>
                <c:pt idx="1060">
                  <c:v>45740</c:v>
                </c:pt>
                <c:pt idx="1061">
                  <c:v>45741</c:v>
                </c:pt>
                <c:pt idx="1062">
                  <c:v>45742</c:v>
                </c:pt>
                <c:pt idx="1063">
                  <c:v>45743</c:v>
                </c:pt>
                <c:pt idx="1064">
                  <c:v>45744</c:v>
                </c:pt>
                <c:pt idx="1065">
                  <c:v>45747</c:v>
                </c:pt>
                <c:pt idx="1066">
                  <c:v>45748</c:v>
                </c:pt>
                <c:pt idx="1067">
                  <c:v>45749</c:v>
                </c:pt>
                <c:pt idx="1068">
                  <c:v>45750</c:v>
                </c:pt>
                <c:pt idx="1069">
                  <c:v>45751</c:v>
                </c:pt>
                <c:pt idx="1070">
                  <c:v>45754</c:v>
                </c:pt>
                <c:pt idx="1071">
                  <c:v>45755</c:v>
                </c:pt>
                <c:pt idx="1072">
                  <c:v>45756</c:v>
                </c:pt>
                <c:pt idx="1073">
                  <c:v>45757</c:v>
                </c:pt>
                <c:pt idx="1074">
                  <c:v>45758</c:v>
                </c:pt>
                <c:pt idx="1075">
                  <c:v>45761</c:v>
                </c:pt>
                <c:pt idx="1076">
                  <c:v>45762</c:v>
                </c:pt>
                <c:pt idx="1077">
                  <c:v>45763</c:v>
                </c:pt>
                <c:pt idx="1078">
                  <c:v>45764</c:v>
                </c:pt>
                <c:pt idx="1079">
                  <c:v>45768</c:v>
                </c:pt>
                <c:pt idx="1080">
                  <c:v>45769</c:v>
                </c:pt>
                <c:pt idx="1081">
                  <c:v>45770</c:v>
                </c:pt>
                <c:pt idx="1082">
                  <c:v>45771</c:v>
                </c:pt>
                <c:pt idx="1083">
                  <c:v>45772</c:v>
                </c:pt>
                <c:pt idx="1084">
                  <c:v>45775</c:v>
                </c:pt>
                <c:pt idx="1085">
                  <c:v>45776</c:v>
                </c:pt>
                <c:pt idx="1086">
                  <c:v>45777</c:v>
                </c:pt>
                <c:pt idx="1087">
                  <c:v>45778</c:v>
                </c:pt>
                <c:pt idx="1088">
                  <c:v>45779</c:v>
                </c:pt>
                <c:pt idx="1089">
                  <c:v>45782</c:v>
                </c:pt>
                <c:pt idx="1090">
                  <c:v>45783</c:v>
                </c:pt>
                <c:pt idx="1091">
                  <c:v>45784</c:v>
                </c:pt>
                <c:pt idx="1092">
                  <c:v>45785</c:v>
                </c:pt>
                <c:pt idx="1093">
                  <c:v>45786</c:v>
                </c:pt>
                <c:pt idx="1094">
                  <c:v>45789</c:v>
                </c:pt>
                <c:pt idx="1095">
                  <c:v>45790</c:v>
                </c:pt>
                <c:pt idx="1096">
                  <c:v>45791</c:v>
                </c:pt>
                <c:pt idx="1097">
                  <c:v>45792</c:v>
                </c:pt>
                <c:pt idx="1098">
                  <c:v>45793</c:v>
                </c:pt>
                <c:pt idx="1099">
                  <c:v>45796</c:v>
                </c:pt>
                <c:pt idx="1100">
                  <c:v>45797</c:v>
                </c:pt>
                <c:pt idx="1101">
                  <c:v>45798</c:v>
                </c:pt>
                <c:pt idx="1102">
                  <c:v>45799</c:v>
                </c:pt>
                <c:pt idx="1103">
                  <c:v>45800</c:v>
                </c:pt>
                <c:pt idx="1104">
                  <c:v>45804</c:v>
                </c:pt>
                <c:pt idx="1105">
                  <c:v>45805</c:v>
                </c:pt>
                <c:pt idx="1106">
                  <c:v>45806</c:v>
                </c:pt>
                <c:pt idx="1107">
                  <c:v>45807</c:v>
                </c:pt>
                <c:pt idx="1108">
                  <c:v>45810</c:v>
                </c:pt>
                <c:pt idx="1109">
                  <c:v>45811</c:v>
                </c:pt>
                <c:pt idx="1110">
                  <c:v>45812</c:v>
                </c:pt>
                <c:pt idx="1111">
                  <c:v>45813</c:v>
                </c:pt>
                <c:pt idx="1112">
                  <c:v>45814</c:v>
                </c:pt>
                <c:pt idx="1113">
                  <c:v>45817</c:v>
                </c:pt>
                <c:pt idx="1114">
                  <c:v>45818</c:v>
                </c:pt>
                <c:pt idx="1115">
                  <c:v>45819</c:v>
                </c:pt>
                <c:pt idx="1116">
                  <c:v>45820</c:v>
                </c:pt>
                <c:pt idx="1117">
                  <c:v>45821</c:v>
                </c:pt>
                <c:pt idx="1118">
                  <c:v>45824</c:v>
                </c:pt>
                <c:pt idx="1119">
                  <c:v>45825</c:v>
                </c:pt>
                <c:pt idx="1120">
                  <c:v>45826</c:v>
                </c:pt>
                <c:pt idx="1121">
                  <c:v>45828</c:v>
                </c:pt>
                <c:pt idx="1122">
                  <c:v>45831</c:v>
                </c:pt>
                <c:pt idx="1123">
                  <c:v>45832</c:v>
                </c:pt>
                <c:pt idx="1124">
                  <c:v>45833</c:v>
                </c:pt>
                <c:pt idx="1125">
                  <c:v>45834</c:v>
                </c:pt>
                <c:pt idx="1126">
                  <c:v>45835</c:v>
                </c:pt>
                <c:pt idx="1127">
                  <c:v>45838</c:v>
                </c:pt>
                <c:pt idx="1128">
                  <c:v>45839</c:v>
                </c:pt>
                <c:pt idx="1129">
                  <c:v>45840</c:v>
                </c:pt>
                <c:pt idx="1130">
                  <c:v>45841</c:v>
                </c:pt>
                <c:pt idx="1131">
                  <c:v>45845</c:v>
                </c:pt>
                <c:pt idx="1132">
                  <c:v>45846</c:v>
                </c:pt>
                <c:pt idx="1133">
                  <c:v>45847</c:v>
                </c:pt>
                <c:pt idx="1134">
                  <c:v>45848</c:v>
                </c:pt>
                <c:pt idx="1135">
                  <c:v>45849</c:v>
                </c:pt>
                <c:pt idx="1136">
                  <c:v>45852</c:v>
                </c:pt>
                <c:pt idx="1137">
                  <c:v>45853</c:v>
                </c:pt>
                <c:pt idx="1138">
                  <c:v>45854</c:v>
                </c:pt>
                <c:pt idx="1139">
                  <c:v>45855</c:v>
                </c:pt>
                <c:pt idx="1140">
                  <c:v>45856</c:v>
                </c:pt>
                <c:pt idx="1141">
                  <c:v>45859</c:v>
                </c:pt>
                <c:pt idx="1142">
                  <c:v>45860</c:v>
                </c:pt>
                <c:pt idx="1143">
                  <c:v>45861</c:v>
                </c:pt>
                <c:pt idx="1144">
                  <c:v>45862</c:v>
                </c:pt>
                <c:pt idx="1145">
                  <c:v>45863</c:v>
                </c:pt>
                <c:pt idx="1146">
                  <c:v>45866</c:v>
                </c:pt>
                <c:pt idx="1147">
                  <c:v>45867</c:v>
                </c:pt>
                <c:pt idx="1148">
                  <c:v>45868</c:v>
                </c:pt>
                <c:pt idx="1149">
                  <c:v>45869</c:v>
                </c:pt>
                <c:pt idx="1150">
                  <c:v>45870</c:v>
                </c:pt>
                <c:pt idx="1151">
                  <c:v>45873</c:v>
                </c:pt>
                <c:pt idx="1152">
                  <c:v>45874</c:v>
                </c:pt>
                <c:pt idx="1153">
                  <c:v>45875</c:v>
                </c:pt>
                <c:pt idx="1154">
                  <c:v>45876</c:v>
                </c:pt>
                <c:pt idx="1155">
                  <c:v>45877</c:v>
                </c:pt>
                <c:pt idx="1156">
                  <c:v>45880</c:v>
                </c:pt>
                <c:pt idx="1157">
                  <c:v>45881</c:v>
                </c:pt>
                <c:pt idx="1158">
                  <c:v>45882</c:v>
                </c:pt>
                <c:pt idx="1159">
                  <c:v>45883</c:v>
                </c:pt>
                <c:pt idx="1160">
                  <c:v>45884</c:v>
                </c:pt>
                <c:pt idx="1161">
                  <c:v>45887</c:v>
                </c:pt>
                <c:pt idx="1162">
                  <c:v>45888</c:v>
                </c:pt>
                <c:pt idx="1163">
                  <c:v>45889</c:v>
                </c:pt>
                <c:pt idx="1164">
                  <c:v>45890</c:v>
                </c:pt>
                <c:pt idx="1165">
                  <c:v>45891</c:v>
                </c:pt>
                <c:pt idx="1166">
                  <c:v>45894</c:v>
                </c:pt>
                <c:pt idx="1167">
                  <c:v>45895</c:v>
                </c:pt>
                <c:pt idx="1168">
                  <c:v>45896</c:v>
                </c:pt>
                <c:pt idx="1169">
                  <c:v>45897</c:v>
                </c:pt>
                <c:pt idx="1170">
                  <c:v>45898</c:v>
                </c:pt>
                <c:pt idx="1171">
                  <c:v>45902</c:v>
                </c:pt>
                <c:pt idx="1172">
                  <c:v>45903</c:v>
                </c:pt>
                <c:pt idx="1173">
                  <c:v>45904</c:v>
                </c:pt>
                <c:pt idx="1174">
                  <c:v>45905</c:v>
                </c:pt>
                <c:pt idx="1175">
                  <c:v>45908</c:v>
                </c:pt>
                <c:pt idx="1176">
                  <c:v>45909</c:v>
                </c:pt>
                <c:pt idx="1177">
                  <c:v>45910</c:v>
                </c:pt>
                <c:pt idx="1178">
                  <c:v>45911</c:v>
                </c:pt>
                <c:pt idx="1179">
                  <c:v>45912</c:v>
                </c:pt>
                <c:pt idx="1180">
                  <c:v>45915</c:v>
                </c:pt>
                <c:pt idx="1181">
                  <c:v>45916</c:v>
                </c:pt>
                <c:pt idx="1182">
                  <c:v>45917</c:v>
                </c:pt>
                <c:pt idx="1183">
                  <c:v>45918</c:v>
                </c:pt>
                <c:pt idx="1184">
                  <c:v>45919</c:v>
                </c:pt>
                <c:pt idx="1185">
                  <c:v>45922</c:v>
                </c:pt>
                <c:pt idx="1186">
                  <c:v>45923</c:v>
                </c:pt>
                <c:pt idx="1187">
                  <c:v>45924</c:v>
                </c:pt>
                <c:pt idx="1188">
                  <c:v>45925</c:v>
                </c:pt>
                <c:pt idx="1189">
                  <c:v>45926</c:v>
                </c:pt>
                <c:pt idx="1190">
                  <c:v>45929</c:v>
                </c:pt>
                <c:pt idx="1191">
                  <c:v>45930</c:v>
                </c:pt>
                <c:pt idx="1192">
                  <c:v>45931</c:v>
                </c:pt>
                <c:pt idx="1193">
                  <c:v>45932</c:v>
                </c:pt>
                <c:pt idx="1194">
                  <c:v>45933</c:v>
                </c:pt>
                <c:pt idx="1195">
                  <c:v>45936</c:v>
                </c:pt>
                <c:pt idx="1196">
                  <c:v>45937</c:v>
                </c:pt>
                <c:pt idx="1197">
                  <c:v>45938</c:v>
                </c:pt>
                <c:pt idx="1198">
                  <c:v>45939</c:v>
                </c:pt>
                <c:pt idx="1199">
                  <c:v>45940</c:v>
                </c:pt>
                <c:pt idx="1200">
                  <c:v>45943</c:v>
                </c:pt>
                <c:pt idx="1201">
                  <c:v>45944</c:v>
                </c:pt>
                <c:pt idx="1202">
                  <c:v>45945</c:v>
                </c:pt>
                <c:pt idx="1203">
                  <c:v>45946</c:v>
                </c:pt>
                <c:pt idx="1204">
                  <c:v>45947</c:v>
                </c:pt>
                <c:pt idx="1205">
                  <c:v>45950</c:v>
                </c:pt>
                <c:pt idx="1206">
                  <c:v>45951</c:v>
                </c:pt>
                <c:pt idx="1207">
                  <c:v>45952</c:v>
                </c:pt>
                <c:pt idx="1208">
                  <c:v>45953</c:v>
                </c:pt>
                <c:pt idx="1209">
                  <c:v>45954</c:v>
                </c:pt>
                <c:pt idx="1210">
                  <c:v>45957</c:v>
                </c:pt>
                <c:pt idx="1211">
                  <c:v>45958</c:v>
                </c:pt>
                <c:pt idx="1212">
                  <c:v>45959</c:v>
                </c:pt>
                <c:pt idx="1213">
                  <c:v>45960</c:v>
                </c:pt>
                <c:pt idx="1214">
                  <c:v>45961</c:v>
                </c:pt>
                <c:pt idx="1215">
                  <c:v>45964</c:v>
                </c:pt>
                <c:pt idx="1216">
                  <c:v>45965</c:v>
                </c:pt>
                <c:pt idx="1217">
                  <c:v>45966</c:v>
                </c:pt>
                <c:pt idx="1218">
                  <c:v>45967</c:v>
                </c:pt>
                <c:pt idx="1219">
                  <c:v>45968</c:v>
                </c:pt>
                <c:pt idx="1220">
                  <c:v>45971</c:v>
                </c:pt>
                <c:pt idx="1221">
                  <c:v>45972</c:v>
                </c:pt>
                <c:pt idx="1222">
                  <c:v>45973</c:v>
                </c:pt>
                <c:pt idx="1223">
                  <c:v>45974</c:v>
                </c:pt>
                <c:pt idx="1224">
                  <c:v>45975</c:v>
                </c:pt>
                <c:pt idx="1225">
                  <c:v>45978</c:v>
                </c:pt>
                <c:pt idx="1226">
                  <c:v>45979</c:v>
                </c:pt>
                <c:pt idx="1227">
                  <c:v>45980</c:v>
                </c:pt>
                <c:pt idx="1228">
                  <c:v>45981</c:v>
                </c:pt>
                <c:pt idx="1229">
                  <c:v>45982</c:v>
                </c:pt>
                <c:pt idx="1230">
                  <c:v>45985</c:v>
                </c:pt>
                <c:pt idx="1231">
                  <c:v>45986</c:v>
                </c:pt>
                <c:pt idx="1232">
                  <c:v>45987</c:v>
                </c:pt>
                <c:pt idx="1233">
                  <c:v>45989</c:v>
                </c:pt>
                <c:pt idx="1234">
                  <c:v>45992</c:v>
                </c:pt>
                <c:pt idx="1235">
                  <c:v>45993</c:v>
                </c:pt>
                <c:pt idx="1236">
                  <c:v>45994</c:v>
                </c:pt>
                <c:pt idx="1237">
                  <c:v>45995</c:v>
                </c:pt>
                <c:pt idx="1238">
                  <c:v>45996</c:v>
                </c:pt>
                <c:pt idx="1239">
                  <c:v>45999</c:v>
                </c:pt>
                <c:pt idx="1240">
                  <c:v>46000</c:v>
                </c:pt>
                <c:pt idx="1241">
                  <c:v>46001</c:v>
                </c:pt>
                <c:pt idx="1242">
                  <c:v>46002</c:v>
                </c:pt>
                <c:pt idx="1243">
                  <c:v>46003</c:v>
                </c:pt>
                <c:pt idx="1244">
                  <c:v>46006</c:v>
                </c:pt>
                <c:pt idx="1245">
                  <c:v>46007</c:v>
                </c:pt>
                <c:pt idx="1246">
                  <c:v>46008</c:v>
                </c:pt>
                <c:pt idx="1247">
                  <c:v>46009</c:v>
                </c:pt>
                <c:pt idx="1248">
                  <c:v>46010</c:v>
                </c:pt>
                <c:pt idx="1249">
                  <c:v>46013</c:v>
                </c:pt>
                <c:pt idx="1250">
                  <c:v>46014</c:v>
                </c:pt>
                <c:pt idx="1251">
                  <c:v>46015</c:v>
                </c:pt>
                <c:pt idx="1252">
                  <c:v>46017</c:v>
                </c:pt>
                <c:pt idx="1253">
                  <c:v>46020</c:v>
                </c:pt>
                <c:pt idx="1254">
                  <c:v>46021</c:v>
                </c:pt>
                <c:pt idx="1255">
                  <c:v>46022</c:v>
                </c:pt>
              </c:numCache>
            </c:numRef>
          </c:cat>
          <c:val>
            <c:numRef>
              <c:f>Sheet2!$AB$3:$AB$1258</c:f>
              <c:numCache>
                <c:formatCode>0.0%</c:formatCode>
                <c:ptCount val="1256"/>
                <c:pt idx="0">
                  <c:v>0</c:v>
                </c:pt>
                <c:pt idx="1">
                  <c:v>-1.6952107657418725E-2</c:v>
                </c:pt>
                <c:pt idx="2">
                  <c:v>-1.3653518858551039E-2</c:v>
                </c:pt>
                <c:pt idx="3">
                  <c:v>-7.9266299550947439E-3</c:v>
                </c:pt>
                <c:pt idx="4">
                  <c:v>9.6441628635550725E-3</c:v>
                </c:pt>
                <c:pt idx="5">
                  <c:v>1.8390358087249314E-2</c:v>
                </c:pt>
                <c:pt idx="6">
                  <c:v>1.6870477141234019E-2</c:v>
                </c:pt>
                <c:pt idx="7">
                  <c:v>1.6624882432400234E-2</c:v>
                </c:pt>
                <c:pt idx="8">
                  <c:v>1.9794792899960445E-2</c:v>
                </c:pt>
                <c:pt idx="9">
                  <c:v>1.6000476103433359E-2</c:v>
                </c:pt>
                <c:pt idx="10">
                  <c:v>1.4716121889510436E-2</c:v>
                </c:pt>
                <c:pt idx="11">
                  <c:v>2.0731945744536295E-2</c:v>
                </c:pt>
                <c:pt idx="12">
                  <c:v>3.6154488021169051E-2</c:v>
                </c:pt>
                <c:pt idx="13">
                  <c:v>3.2984194011637769E-2</c:v>
                </c:pt>
                <c:pt idx="14">
                  <c:v>2.8362673068919708E-2</c:v>
                </c:pt>
                <c:pt idx="15">
                  <c:v>3.3950591931510621E-2</c:v>
                </c:pt>
                <c:pt idx="16">
                  <c:v>3.1396553984059716E-2</c:v>
                </c:pt>
                <c:pt idx="17">
                  <c:v>8.1477738632702579E-3</c:v>
                </c:pt>
                <c:pt idx="18">
                  <c:v>1.7504088477507285E-2</c:v>
                </c:pt>
                <c:pt idx="19">
                  <c:v>-2.5897393125949852E-3</c:v>
                </c:pt>
                <c:pt idx="20">
                  <c:v>1.8628825307786867E-2</c:v>
                </c:pt>
                <c:pt idx="21">
                  <c:v>3.7178896664172401E-2</c:v>
                </c:pt>
                <c:pt idx="22">
                  <c:v>3.753459988054586E-2</c:v>
                </c:pt>
                <c:pt idx="23">
                  <c:v>5.4687779416318749E-2</c:v>
                </c:pt>
                <c:pt idx="24">
                  <c:v>5.2136362339003872E-2</c:v>
                </c:pt>
                <c:pt idx="25">
                  <c:v>5.9153070929471419E-2</c:v>
                </c:pt>
                <c:pt idx="26">
                  <c:v>5.3084861633558189E-2</c:v>
                </c:pt>
                <c:pt idx="27">
                  <c:v>4.9885450396053299E-2</c:v>
                </c:pt>
                <c:pt idx="28">
                  <c:v>5.2798675399448491E-2</c:v>
                </c:pt>
                <c:pt idx="29">
                  <c:v>5.8158962102185852E-2</c:v>
                </c:pt>
                <c:pt idx="30">
                  <c:v>5.8910928098377502E-2</c:v>
                </c:pt>
                <c:pt idx="31">
                  <c:v>6.4370040782337323E-2</c:v>
                </c:pt>
                <c:pt idx="32">
                  <c:v>5.6463642666218838E-2</c:v>
                </c:pt>
                <c:pt idx="33">
                  <c:v>5.0652821994751074E-2</c:v>
                </c:pt>
                <c:pt idx="34">
                  <c:v>3.9358246067680014E-2</c:v>
                </c:pt>
                <c:pt idx="35">
                  <c:v>4.2313341069587951E-2</c:v>
                </c:pt>
                <c:pt idx="36">
                  <c:v>5.4505373247225153E-2</c:v>
                </c:pt>
                <c:pt idx="37">
                  <c:v>2.2858654012509083E-2</c:v>
                </c:pt>
                <c:pt idx="38">
                  <c:v>2.9326450118656533E-2</c:v>
                </c:pt>
                <c:pt idx="39">
                  <c:v>5.7254506210647094E-2</c:v>
                </c:pt>
                <c:pt idx="40">
                  <c:v>4.5330378099830204E-2</c:v>
                </c:pt>
                <c:pt idx="41">
                  <c:v>3.2582050254928996E-2</c:v>
                </c:pt>
                <c:pt idx="42">
                  <c:v>2.5362799541884584E-2</c:v>
                </c:pt>
                <c:pt idx="43">
                  <c:v>5.2593832025044973E-2</c:v>
                </c:pt>
                <c:pt idx="44">
                  <c:v>5.1821186724244406E-2</c:v>
                </c:pt>
                <c:pt idx="45">
                  <c:v>6.4203647490537641E-2</c:v>
                </c:pt>
                <c:pt idx="46">
                  <c:v>6.8701540071234524E-2</c:v>
                </c:pt>
                <c:pt idx="47">
                  <c:v>7.4111751153878025E-2</c:v>
                </c:pt>
                <c:pt idx="48">
                  <c:v>7.7624196563470305E-2</c:v>
                </c:pt>
                <c:pt idx="49">
                  <c:v>8.6488107210464404E-2</c:v>
                </c:pt>
                <c:pt idx="50">
                  <c:v>8.7090427914261248E-2</c:v>
                </c:pt>
                <c:pt idx="51">
                  <c:v>8.9772952422033869E-2</c:v>
                </c:pt>
                <c:pt idx="52">
                  <c:v>7.1848981371654075E-2</c:v>
                </c:pt>
                <c:pt idx="53">
                  <c:v>7.3116204044200828E-2</c:v>
                </c:pt>
                <c:pt idx="54">
                  <c:v>7.7671563996902337E-2</c:v>
                </c:pt>
                <c:pt idx="55">
                  <c:v>7.7119007863856837E-2</c:v>
                </c:pt>
                <c:pt idx="56">
                  <c:v>7.4010368226181233E-2</c:v>
                </c:pt>
                <c:pt idx="57">
                  <c:v>8.4443253191492706E-2</c:v>
                </c:pt>
                <c:pt idx="58">
                  <c:v>0.10108456400498866</c:v>
                </c:pt>
                <c:pt idx="59">
                  <c:v>0.10162379205453798</c:v>
                </c:pt>
                <c:pt idx="60">
                  <c:v>0.10350822964409301</c:v>
                </c:pt>
                <c:pt idx="61">
                  <c:v>0.10457690542292863</c:v>
                </c:pt>
                <c:pt idx="62">
                  <c:v>0.11545779937232714</c:v>
                </c:pt>
                <c:pt idx="63">
                  <c:v>0.12759370657485847</c:v>
                </c:pt>
                <c:pt idx="64">
                  <c:v>0.1227465031439734</c:v>
                </c:pt>
                <c:pt idx="65">
                  <c:v>0.12196414144657131</c:v>
                </c:pt>
                <c:pt idx="66">
                  <c:v>0.1231795539911873</c:v>
                </c:pt>
                <c:pt idx="67">
                  <c:v>0.13395564509697988</c:v>
                </c:pt>
                <c:pt idx="68">
                  <c:v>0.13222874737205825</c:v>
                </c:pt>
                <c:pt idx="69">
                  <c:v>0.13386554469560008</c:v>
                </c:pt>
                <c:pt idx="70">
                  <c:v>0.1249388610126676</c:v>
                </c:pt>
                <c:pt idx="71">
                  <c:v>0.13877318794876614</c:v>
                </c:pt>
                <c:pt idx="72">
                  <c:v>0.14192881147790248</c:v>
                </c:pt>
                <c:pt idx="73">
                  <c:v>0.13049088673912901</c:v>
                </c:pt>
                <c:pt idx="74">
                  <c:v>0.1235847980454956</c:v>
                </c:pt>
                <c:pt idx="75">
                  <c:v>0.13422981368266163</c:v>
                </c:pt>
                <c:pt idx="76">
                  <c:v>0.12565183357512977</c:v>
                </c:pt>
                <c:pt idx="77">
                  <c:v>0.13158538767735251</c:v>
                </c:pt>
                <c:pt idx="78">
                  <c:v>0.13247686706553541</c:v>
                </c:pt>
                <c:pt idx="79">
                  <c:v>0.13392985189942275</c:v>
                </c:pt>
                <c:pt idx="80">
                  <c:v>0.13119708339343483</c:v>
                </c:pt>
                <c:pt idx="81">
                  <c:v>0.13627677718247444</c:v>
                </c:pt>
                <c:pt idx="82">
                  <c:v>0.13672836589162518</c:v>
                </c:pt>
                <c:pt idx="83">
                  <c:v>0.13739745486022614</c:v>
                </c:pt>
                <c:pt idx="84">
                  <c:v>0.13309184465437895</c:v>
                </c:pt>
                <c:pt idx="85">
                  <c:v>0.13616407976663014</c:v>
                </c:pt>
                <c:pt idx="86">
                  <c:v>0.14029648881069012</c:v>
                </c:pt>
                <c:pt idx="87">
                  <c:v>0.13934588003529469</c:v>
                </c:pt>
                <c:pt idx="88">
                  <c:v>0.12673930291054969</c:v>
                </c:pt>
                <c:pt idx="89">
                  <c:v>0.11652251188412777</c:v>
                </c:pt>
                <c:pt idx="90">
                  <c:v>0.10159994852866738</c:v>
                </c:pt>
                <c:pt idx="91">
                  <c:v>0.11390627621369531</c:v>
                </c:pt>
                <c:pt idx="92">
                  <c:v>0.1253007648242408</c:v>
                </c:pt>
                <c:pt idx="93">
                  <c:v>0.12070193678147989</c:v>
                </c:pt>
                <c:pt idx="94">
                  <c:v>0.10574581350354739</c:v>
                </c:pt>
                <c:pt idx="95">
                  <c:v>0.10318934645694622</c:v>
                </c:pt>
                <c:pt idx="96">
                  <c:v>0.11429327006254519</c:v>
                </c:pt>
                <c:pt idx="97">
                  <c:v>0.11840851560339827</c:v>
                </c:pt>
                <c:pt idx="98">
                  <c:v>0.12488900055642338</c:v>
                </c:pt>
                <c:pt idx="99">
                  <c:v>0.12022017610393521</c:v>
                </c:pt>
                <c:pt idx="100">
                  <c:v>0.12601725318810475</c:v>
                </c:pt>
                <c:pt idx="101">
                  <c:v>0.12854063973969776</c:v>
                </c:pt>
                <c:pt idx="102">
                  <c:v>0.12834461783062956</c:v>
                </c:pt>
                <c:pt idx="103">
                  <c:v>0.12487397849588833</c:v>
                </c:pt>
                <c:pt idx="104">
                  <c:v>0.1285573557772719</c:v>
                </c:pt>
                <c:pt idx="105">
                  <c:v>0.13318082639167628</c:v>
                </c:pt>
                <c:pt idx="106">
                  <c:v>0.13934987526416043</c:v>
                </c:pt>
                <c:pt idx="107">
                  <c:v>0.13529529327840439</c:v>
                </c:pt>
                <c:pt idx="108">
                  <c:v>0.13710362974852508</c:v>
                </c:pt>
                <c:pt idx="109">
                  <c:v>0.13526080646283556</c:v>
                </c:pt>
                <c:pt idx="110">
                  <c:v>0.14050216319269793</c:v>
                </c:pt>
                <c:pt idx="111">
                  <c:v>0.1503049526231377</c:v>
                </c:pt>
                <c:pt idx="112">
                  <c:v>0.15030070169962473</c:v>
                </c:pt>
                <c:pt idx="113">
                  <c:v>0.14783717965735566</c:v>
                </c:pt>
                <c:pt idx="114">
                  <c:v>0.14223059508550406</c:v>
                </c:pt>
                <c:pt idx="115">
                  <c:v>0.16307232971927044</c:v>
                </c:pt>
                <c:pt idx="116">
                  <c:v>0.14989520195066874</c:v>
                </c:pt>
                <c:pt idx="117">
                  <c:v>0.16174511469007613</c:v>
                </c:pt>
                <c:pt idx="118">
                  <c:v>0.16613305857238836</c:v>
                </c:pt>
                <c:pt idx="119">
                  <c:v>0.16477544784198339</c:v>
                </c:pt>
                <c:pt idx="120">
                  <c:v>0.17252954783374053</c:v>
                </c:pt>
                <c:pt idx="121">
                  <c:v>0.17546853407286189</c:v>
                </c:pt>
                <c:pt idx="122">
                  <c:v>0.1795732322095096</c:v>
                </c:pt>
                <c:pt idx="123">
                  <c:v>0.18268180792352329</c:v>
                </c:pt>
                <c:pt idx="124">
                  <c:v>0.18898458509660099</c:v>
                </c:pt>
                <c:pt idx="125">
                  <c:v>0.19527272375111449</c:v>
                </c:pt>
                <c:pt idx="126">
                  <c:v>0.20489949937864593</c:v>
                </c:pt>
                <c:pt idx="127">
                  <c:v>0.2054691870530676</c:v>
                </c:pt>
                <c:pt idx="128">
                  <c:v>0.21105784103776992</c:v>
                </c:pt>
                <c:pt idx="129">
                  <c:v>0.19636629779624126</c:v>
                </c:pt>
                <c:pt idx="130">
                  <c:v>0.20753043749130429</c:v>
                </c:pt>
                <c:pt idx="131">
                  <c:v>0.21271963251309578</c:v>
                </c:pt>
                <c:pt idx="132">
                  <c:v>0.2139855447505743</c:v>
                </c:pt>
                <c:pt idx="133">
                  <c:v>0.21256883659478776</c:v>
                </c:pt>
                <c:pt idx="134">
                  <c:v>0.21171075731992239</c:v>
                </c:pt>
                <c:pt idx="135">
                  <c:v>0.2017611991618713</c:v>
                </c:pt>
                <c:pt idx="136">
                  <c:v>0.18391265803247636</c:v>
                </c:pt>
                <c:pt idx="137">
                  <c:v>0.20404231503504655</c:v>
                </c:pt>
                <c:pt idx="138">
                  <c:v>0.21242206786717643</c:v>
                </c:pt>
                <c:pt idx="139">
                  <c:v>0.21805837694178898</c:v>
                </c:pt>
                <c:pt idx="140">
                  <c:v>0.22994597267985784</c:v>
                </c:pt>
                <c:pt idx="141">
                  <c:v>0.22829786086816828</c:v>
                </c:pt>
                <c:pt idx="142">
                  <c:v>0.2200353440318743</c:v>
                </c:pt>
                <c:pt idx="143">
                  <c:v>0.22208975463829272</c:v>
                </c:pt>
                <c:pt idx="144">
                  <c:v>0.22004103323777913</c:v>
                </c:pt>
                <c:pt idx="145">
                  <c:v>0.21620030786274769</c:v>
                </c:pt>
                <c:pt idx="146">
                  <c:v>0.21283891406611088</c:v>
                </c:pt>
                <c:pt idx="147">
                  <c:v>0.222995297232083</c:v>
                </c:pt>
                <c:pt idx="148">
                  <c:v>0.22042793120113613</c:v>
                </c:pt>
                <c:pt idx="149">
                  <c:v>0.22773971141471083</c:v>
                </c:pt>
                <c:pt idx="150">
                  <c:v>0.23862562337156445</c:v>
                </c:pt>
                <c:pt idx="151">
                  <c:v>0.23903048388390191</c:v>
                </c:pt>
                <c:pt idx="152">
                  <c:v>0.2430128321317655</c:v>
                </c:pt>
                <c:pt idx="153">
                  <c:v>0.24273623444693349</c:v>
                </c:pt>
                <c:pt idx="154">
                  <c:v>0.24779432203826723</c:v>
                </c:pt>
                <c:pt idx="155">
                  <c:v>0.24328207859548456</c:v>
                </c:pt>
                <c:pt idx="156">
                  <c:v>0.24922349530811494</c:v>
                </c:pt>
                <c:pt idx="157">
                  <c:v>0.24747323348478667</c:v>
                </c:pt>
                <c:pt idx="158">
                  <c:v>0.23535624768616303</c:v>
                </c:pt>
                <c:pt idx="159">
                  <c:v>0.23815341928146672</c:v>
                </c:pt>
                <c:pt idx="160">
                  <c:v>0.24669636922230365</c:v>
                </c:pt>
                <c:pt idx="161">
                  <c:v>0.25357877419922104</c:v>
                </c:pt>
                <c:pt idx="162">
                  <c:v>0.25449726133453621</c:v>
                </c:pt>
                <c:pt idx="163">
                  <c:v>0.25601659892942563</c:v>
                </c:pt>
                <c:pt idx="164">
                  <c:v>0.24949235822986293</c:v>
                </c:pt>
                <c:pt idx="165">
                  <c:v>0.25541079438605774</c:v>
                </c:pt>
                <c:pt idx="166">
                  <c:v>0.26121640527908441</c:v>
                </c:pt>
                <c:pt idx="167">
                  <c:v>0.25870001836846424</c:v>
                </c:pt>
                <c:pt idx="168">
                  <c:v>0.2548187653918188</c:v>
                </c:pt>
                <c:pt idx="169">
                  <c:v>0.25677025890265637</c:v>
                </c:pt>
                <c:pt idx="170">
                  <c:v>0.2537380080408933</c:v>
                </c:pt>
                <c:pt idx="171">
                  <c:v>0.25426566590764765</c:v>
                </c:pt>
                <c:pt idx="172">
                  <c:v>0.25541041084408667</c:v>
                </c:pt>
                <c:pt idx="173">
                  <c:v>0.24835991859833051</c:v>
                </c:pt>
                <c:pt idx="174">
                  <c:v>0.24013559614999291</c:v>
                </c:pt>
                <c:pt idx="175">
                  <c:v>0.2442326234472183</c:v>
                </c:pt>
                <c:pt idx="176">
                  <c:v>0.23581739298276072</c:v>
                </c:pt>
                <c:pt idx="177">
                  <c:v>0.24822350550393901</c:v>
                </c:pt>
                <c:pt idx="178">
                  <c:v>0.25098858742099317</c:v>
                </c:pt>
                <c:pt idx="179">
                  <c:v>0.24319169053762635</c:v>
                </c:pt>
                <c:pt idx="180">
                  <c:v>0.22251056410426218</c:v>
                </c:pt>
                <c:pt idx="181">
                  <c:v>0.2209484615795938</c:v>
                </c:pt>
                <c:pt idx="182">
                  <c:v>0.23183613143714865</c:v>
                </c:pt>
                <c:pt idx="183">
                  <c:v>0.24587664414454946</c:v>
                </c:pt>
                <c:pt idx="184">
                  <c:v>0.25069696767562588</c:v>
                </c:pt>
                <c:pt idx="185">
                  <c:v>0.24874355645493296</c:v>
                </c:pt>
                <c:pt idx="186">
                  <c:v>0.22547301032728306</c:v>
                </c:pt>
                <c:pt idx="187">
                  <c:v>0.236087790072393</c:v>
                </c:pt>
                <c:pt idx="188">
                  <c:v>0.22461828704466491</c:v>
                </c:pt>
                <c:pt idx="189">
                  <c:v>0.23592190816988823</c:v>
                </c:pt>
                <c:pt idx="190">
                  <c:v>0.2176349785675149</c:v>
                </c:pt>
                <c:pt idx="191">
                  <c:v>0.23207523789430451</c:v>
                </c:pt>
                <c:pt idx="192">
                  <c:v>0.24377969234116859</c:v>
                </c:pt>
                <c:pt idx="193">
                  <c:v>0.25297523894584883</c:v>
                </c:pt>
                <c:pt idx="194">
                  <c:v>0.24973274316025607</c:v>
                </c:pt>
                <c:pt idx="195">
                  <c:v>0.24125966178182279</c:v>
                </c:pt>
                <c:pt idx="196">
                  <c:v>0.24201929861743654</c:v>
                </c:pt>
                <c:pt idx="197">
                  <c:v>0.24041634887284502</c:v>
                </c:pt>
                <c:pt idx="198">
                  <c:v>0.26063243066623887</c:v>
                </c:pt>
                <c:pt idx="199">
                  <c:v>0.26927248064942844</c:v>
                </c:pt>
                <c:pt idx="200">
                  <c:v>0.27059733050313439</c:v>
                </c:pt>
                <c:pt idx="201">
                  <c:v>0.27847013673495002</c:v>
                </c:pt>
                <c:pt idx="202">
                  <c:v>0.28096539687532829</c:v>
                </c:pt>
                <c:pt idx="203">
                  <c:v>0.28710590383279566</c:v>
                </c:pt>
                <c:pt idx="204">
                  <c:v>0.28618780023945156</c:v>
                </c:pt>
                <c:pt idx="205">
                  <c:v>0.29519525146913339</c:v>
                </c:pt>
                <c:pt idx="206">
                  <c:v>0.29968467416463507</c:v>
                </c:pt>
                <c:pt idx="207">
                  <c:v>0.29069051905661825</c:v>
                </c:pt>
                <c:pt idx="208">
                  <c:v>0.29574128738867</c:v>
                </c:pt>
                <c:pt idx="209">
                  <c:v>0.31405186874592861</c:v>
                </c:pt>
                <c:pt idx="210">
                  <c:v>0.31018509447869258</c:v>
                </c:pt>
                <c:pt idx="211">
                  <c:v>0.31625752273628827</c:v>
                </c:pt>
                <c:pt idx="212">
                  <c:v>0.32464788689628521</c:v>
                </c:pt>
                <c:pt idx="213">
                  <c:v>0.33462509203808732</c:v>
                </c:pt>
                <c:pt idx="214">
                  <c:v>0.33858196670670293</c:v>
                </c:pt>
                <c:pt idx="215">
                  <c:v>0.33643023232511537</c:v>
                </c:pt>
                <c:pt idx="216">
                  <c:v>0.33116023779474357</c:v>
                </c:pt>
                <c:pt idx="217">
                  <c:v>0.32968315374033796</c:v>
                </c:pt>
                <c:pt idx="218">
                  <c:v>0.33750290333281674</c:v>
                </c:pt>
                <c:pt idx="219">
                  <c:v>0.34752038038158517</c:v>
                </c:pt>
                <c:pt idx="220">
                  <c:v>0.35501731548171311</c:v>
                </c:pt>
                <c:pt idx="221">
                  <c:v>0.36729500536623161</c:v>
                </c:pt>
                <c:pt idx="222">
                  <c:v>0.36509098142924934</c:v>
                </c:pt>
                <c:pt idx="223">
                  <c:v>0.36368894375385752</c:v>
                </c:pt>
                <c:pt idx="224">
                  <c:v>0.3704924988938807</c:v>
                </c:pt>
                <c:pt idx="225">
                  <c:v>0.37230972075299906</c:v>
                </c:pt>
                <c:pt idx="226">
                  <c:v>0.37386904259837639</c:v>
                </c:pt>
                <c:pt idx="227">
                  <c:v>0.38421307367371438</c:v>
                </c:pt>
                <c:pt idx="228">
                  <c:v>0.3398639557451375</c:v>
                </c:pt>
                <c:pt idx="229">
                  <c:v>0.36195041192247879</c:v>
                </c:pt>
                <c:pt idx="230">
                  <c:v>0.33122262728871066</c:v>
                </c:pt>
                <c:pt idx="231">
                  <c:v>0.31409779789696901</c:v>
                </c:pt>
                <c:pt idx="232">
                  <c:v>0.335434653253607</c:v>
                </c:pt>
                <c:pt idx="233">
                  <c:v>0.32327848225026878</c:v>
                </c:pt>
                <c:pt idx="234">
                  <c:v>0.34263789108935794</c:v>
                </c:pt>
                <c:pt idx="235">
                  <c:v>0.37472440511761329</c:v>
                </c:pt>
                <c:pt idx="236">
                  <c:v>0.36623655737329242</c:v>
                </c:pt>
                <c:pt idx="237">
                  <c:v>0.3636781406550047</c:v>
                </c:pt>
                <c:pt idx="238">
                  <c:v>0.37318745655388352</c:v>
                </c:pt>
                <c:pt idx="239">
                  <c:v>0.36380426203983784</c:v>
                </c:pt>
                <c:pt idx="240">
                  <c:v>0.35633532550360081</c:v>
                </c:pt>
                <c:pt idx="241">
                  <c:v>0.38000533059416153</c:v>
                </c:pt>
                <c:pt idx="242">
                  <c:v>0.36096982294967472</c:v>
                </c:pt>
                <c:pt idx="243">
                  <c:v>0.3529906797063691</c:v>
                </c:pt>
                <c:pt idx="244">
                  <c:v>0.33569846620606891</c:v>
                </c:pt>
                <c:pt idx="245">
                  <c:v>0.36159678622511549</c:v>
                </c:pt>
                <c:pt idx="246">
                  <c:v>0.3680721572851926</c:v>
                </c:pt>
                <c:pt idx="247">
                  <c:v>0.37563972803166656</c:v>
                </c:pt>
                <c:pt idx="248">
                  <c:v>0.39591708065494524</c:v>
                </c:pt>
                <c:pt idx="249">
                  <c:v>0.39647954495557758</c:v>
                </c:pt>
                <c:pt idx="250">
                  <c:v>0.39511167447744566</c:v>
                </c:pt>
                <c:pt idx="251">
                  <c:v>0.39389706097860255</c:v>
                </c:pt>
                <c:pt idx="252">
                  <c:v>0.38163180424631449</c:v>
                </c:pt>
                <c:pt idx="253">
                  <c:v>0.40301519602878089</c:v>
                </c:pt>
                <c:pt idx="254">
                  <c:v>0.4009844371772473</c:v>
                </c:pt>
                <c:pt idx="255">
                  <c:v>0.36822621331025518</c:v>
                </c:pt>
                <c:pt idx="256">
                  <c:v>0.3724509920456911</c:v>
                </c:pt>
                <c:pt idx="257">
                  <c:v>0.35979954051032603</c:v>
                </c:pt>
                <c:pt idx="258">
                  <c:v>0.36119592094164399</c:v>
                </c:pt>
                <c:pt idx="259">
                  <c:v>0.37063987489627981</c:v>
                </c:pt>
                <c:pt idx="260">
                  <c:v>0.36371320278353036</c:v>
                </c:pt>
                <c:pt idx="261">
                  <c:v>0.34244190114212092</c:v>
                </c:pt>
                <c:pt idx="262">
                  <c:v>0.35051539571031953</c:v>
                </c:pt>
                <c:pt idx="263">
                  <c:v>0.33495362769817394</c:v>
                </c:pt>
                <c:pt idx="264">
                  <c:v>0.31959718248789537</c:v>
                </c:pt>
                <c:pt idx="265">
                  <c:v>0.30709144493972129</c:v>
                </c:pt>
                <c:pt idx="266">
                  <c:v>0.28023366271811256</c:v>
                </c:pt>
                <c:pt idx="267">
                  <c:v>0.28582206100816743</c:v>
                </c:pt>
                <c:pt idx="268">
                  <c:v>0.27467693860250542</c:v>
                </c:pt>
                <c:pt idx="269">
                  <c:v>0.27278342385296739</c:v>
                </c:pt>
                <c:pt idx="270">
                  <c:v>0.28294699843089766</c:v>
                </c:pt>
                <c:pt idx="271">
                  <c:v>0.31292396769438735</c:v>
                </c:pt>
                <c:pt idx="272">
                  <c:v>0.32963626573436966</c:v>
                </c:pt>
                <c:pt idx="273">
                  <c:v>0.33567228946654071</c:v>
                </c:pt>
                <c:pt idx="274">
                  <c:v>0.34040439834426195</c:v>
                </c:pt>
                <c:pt idx="275">
                  <c:v>0.29257214400505194</c:v>
                </c:pt>
                <c:pt idx="276">
                  <c:v>0.29832118245733996</c:v>
                </c:pt>
                <c:pt idx="277">
                  <c:v>0.29751008707393556</c:v>
                </c:pt>
                <c:pt idx="278">
                  <c:v>0.30819278570976305</c:v>
                </c:pt>
                <c:pt idx="279">
                  <c:v>0.32537600936660604</c:v>
                </c:pt>
                <c:pt idx="280">
                  <c:v>0.29846702429185434</c:v>
                </c:pt>
                <c:pt idx="281">
                  <c:v>0.2814881645819507</c:v>
                </c:pt>
                <c:pt idx="282">
                  <c:v>0.28647874878636914</c:v>
                </c:pt>
                <c:pt idx="283">
                  <c:v>0.30127218634488928</c:v>
                </c:pt>
                <c:pt idx="284">
                  <c:v>0.30076178786683494</c:v>
                </c:pt>
                <c:pt idx="285">
                  <c:v>0.27517308210396663</c:v>
                </c:pt>
                <c:pt idx="286">
                  <c:v>0.27036039745048135</c:v>
                </c:pt>
                <c:pt idx="287">
                  <c:v>0.25616081071056285</c:v>
                </c:pt>
                <c:pt idx="288">
                  <c:v>0.23543522537038086</c:v>
                </c:pt>
                <c:pt idx="289">
                  <c:v>0.27029919054425844</c:v>
                </c:pt>
                <c:pt idx="290">
                  <c:v>0.29030876694804042</c:v>
                </c:pt>
                <c:pt idx="291">
                  <c:v>0.29143615661028655</c:v>
                </c:pt>
                <c:pt idx="292">
                  <c:v>0.28247517788277099</c:v>
                </c:pt>
                <c:pt idx="293">
                  <c:v>0.30713245196879901</c:v>
                </c:pt>
                <c:pt idx="294">
                  <c:v>0.30654822166130624</c:v>
                </c:pt>
                <c:pt idx="295">
                  <c:v>0.3111012164385194</c:v>
                </c:pt>
                <c:pt idx="296">
                  <c:v>0.27838572553947483</c:v>
                </c:pt>
                <c:pt idx="297">
                  <c:v>0.26128326942938118</c:v>
                </c:pt>
                <c:pt idx="298">
                  <c:v>0.27651304990370051</c:v>
                </c:pt>
                <c:pt idx="299">
                  <c:v>0.28294856456061312</c:v>
                </c:pt>
                <c:pt idx="300">
                  <c:v>0.27497910575207785</c:v>
                </c:pt>
                <c:pt idx="301">
                  <c:v>0.2589898802131303</c:v>
                </c:pt>
                <c:pt idx="302">
                  <c:v>0.2903235652757592</c:v>
                </c:pt>
                <c:pt idx="303">
                  <c:v>0.3137119866358633</c:v>
                </c:pt>
                <c:pt idx="304">
                  <c:v>0.31291869399228478</c:v>
                </c:pt>
                <c:pt idx="305">
                  <c:v>0.33641217389064249</c:v>
                </c:pt>
                <c:pt idx="306">
                  <c:v>0.33929139150593235</c:v>
                </c:pt>
                <c:pt idx="307">
                  <c:v>0.35541396180350238</c:v>
                </c:pt>
                <c:pt idx="308">
                  <c:v>0.34092291512737138</c:v>
                </c:pt>
                <c:pt idx="309">
                  <c:v>0.36175717069270119</c:v>
                </c:pt>
                <c:pt idx="310">
                  <c:v>0.3690401213347807</c:v>
                </c:pt>
                <c:pt idx="311">
                  <c:v>0.37844741506934487</c:v>
                </c:pt>
                <c:pt idx="312">
                  <c:v>0.38451210856385609</c:v>
                </c:pt>
                <c:pt idx="313">
                  <c:v>0.36644584344219444</c:v>
                </c:pt>
                <c:pt idx="314">
                  <c:v>0.35425125431808335</c:v>
                </c:pt>
                <c:pt idx="315">
                  <c:v>0.36404221787108049</c:v>
                </c:pt>
                <c:pt idx="316">
                  <c:v>0.38323162173147529</c:v>
                </c:pt>
                <c:pt idx="317">
                  <c:v>0.37372374411498765</c:v>
                </c:pt>
                <c:pt idx="318">
                  <c:v>0.36112851344022157</c:v>
                </c:pt>
                <c:pt idx="319">
                  <c:v>0.37098602152520632</c:v>
                </c:pt>
                <c:pt idx="320">
                  <c:v>0.36800449408912272</c:v>
                </c:pt>
                <c:pt idx="321">
                  <c:v>0.34417448807294737</c:v>
                </c:pt>
                <c:pt idx="322">
                  <c:v>0.34407447950398051</c:v>
                </c:pt>
                <c:pt idx="323">
                  <c:v>0.35435289294042738</c:v>
                </c:pt>
                <c:pt idx="324">
                  <c:v>0.34606944110487681</c:v>
                </c:pt>
                <c:pt idx="325">
                  <c:v>0.35116533954219609</c:v>
                </c:pt>
                <c:pt idx="326">
                  <c:v>0.36995707430221159</c:v>
                </c:pt>
                <c:pt idx="327">
                  <c:v>0.36319506954239178</c:v>
                </c:pt>
                <c:pt idx="328">
                  <c:v>0.34306854479925208</c:v>
                </c:pt>
                <c:pt idx="329">
                  <c:v>0.31370805533065971</c:v>
                </c:pt>
                <c:pt idx="330">
                  <c:v>0.32910275885255613</c:v>
                </c:pt>
                <c:pt idx="331">
                  <c:v>0.2984914750925125</c:v>
                </c:pt>
                <c:pt idx="332">
                  <c:v>0.31305558651414023</c:v>
                </c:pt>
                <c:pt idx="333">
                  <c:v>0.35202540045057873</c:v>
                </c:pt>
                <c:pt idx="334">
                  <c:v>0.29861845944678089</c:v>
                </c:pt>
                <c:pt idx="335">
                  <c:v>0.31096665713032157</c:v>
                </c:pt>
                <c:pt idx="336">
                  <c:v>0.316432066294974</c:v>
                </c:pt>
                <c:pt idx="337">
                  <c:v>0.35151525766717184</c:v>
                </c:pt>
                <c:pt idx="338">
                  <c:v>0.30819316925173412</c:v>
                </c:pt>
                <c:pt idx="339">
                  <c:v>0.29382431265523246</c:v>
                </c:pt>
                <c:pt idx="340">
                  <c:v>0.25187699847340705</c:v>
                </c:pt>
                <c:pt idx="341">
                  <c:v>0.25972369188935618</c:v>
                </c:pt>
                <c:pt idx="342">
                  <c:v>0.239399163603631</c:v>
                </c:pt>
                <c:pt idx="343">
                  <c:v>0.25891681546763401</c:v>
                </c:pt>
                <c:pt idx="344">
                  <c:v>0.28279370948977767</c:v>
                </c:pt>
                <c:pt idx="345">
                  <c:v>0.27583561889722796</c:v>
                </c:pt>
                <c:pt idx="346">
                  <c:v>0.28707017050582051</c:v>
                </c:pt>
                <c:pt idx="347">
                  <c:v>0.24197263434428495</c:v>
                </c:pt>
                <c:pt idx="348">
                  <c:v>0.22250356446328934</c:v>
                </c:pt>
                <c:pt idx="349">
                  <c:v>0.22780235660332537</c:v>
                </c:pt>
                <c:pt idx="350">
                  <c:v>0.23573736055812256</c:v>
                </c:pt>
                <c:pt idx="351">
                  <c:v>0.21955419062911719</c:v>
                </c:pt>
                <c:pt idx="352">
                  <c:v>0.23987782398357615</c:v>
                </c:pt>
                <c:pt idx="353">
                  <c:v>0.25855324964085269</c:v>
                </c:pt>
                <c:pt idx="354">
                  <c:v>0.28943441910123391</c:v>
                </c:pt>
                <c:pt idx="355">
                  <c:v>0.27883146523356639</c:v>
                </c:pt>
                <c:pt idx="356">
                  <c:v>0.28048664060989048</c:v>
                </c:pt>
                <c:pt idx="357">
                  <c:v>0.29156285330807652</c:v>
                </c:pt>
                <c:pt idx="358">
                  <c:v>0.2723185390221512</c:v>
                </c:pt>
                <c:pt idx="359">
                  <c:v>0.27965857349426448</c:v>
                </c:pt>
                <c:pt idx="360">
                  <c:v>0.29188004251818445</c:v>
                </c:pt>
                <c:pt idx="361">
                  <c:v>0.27464823687833384</c:v>
                </c:pt>
                <c:pt idx="362">
                  <c:v>0.25343357160132496</c:v>
                </c:pt>
                <c:pt idx="363">
                  <c:v>0.23260254418091875</c:v>
                </c:pt>
                <c:pt idx="364">
                  <c:v>0.19390699471565465</c:v>
                </c:pt>
                <c:pt idx="365">
                  <c:v>0.1917183763811785</c:v>
                </c:pt>
                <c:pt idx="366">
                  <c:v>0.2135727577041675</c:v>
                </c:pt>
                <c:pt idx="367">
                  <c:v>0.15444816476605094</c:v>
                </c:pt>
                <c:pt idx="368">
                  <c:v>0.16718220567252828</c:v>
                </c:pt>
                <c:pt idx="369">
                  <c:v>0.18832527644826325</c:v>
                </c:pt>
                <c:pt idx="370">
                  <c:v>0.18219509316218474</c:v>
                </c:pt>
                <c:pt idx="371">
                  <c:v>0.20101345212736188</c:v>
                </c:pt>
                <c:pt idx="372">
                  <c:v>0.23328189289724688</c:v>
                </c:pt>
                <c:pt idx="373">
                  <c:v>0.22373502184702998</c:v>
                </c:pt>
                <c:pt idx="374">
                  <c:v>0.20763146883886097</c:v>
                </c:pt>
                <c:pt idx="375">
                  <c:v>0.21580091282349878</c:v>
                </c:pt>
                <c:pt idx="376">
                  <c:v>0.20109815097931527</c:v>
                </c:pt>
                <c:pt idx="377">
                  <c:v>0.22324386439119293</c:v>
                </c:pt>
                <c:pt idx="378">
                  <c:v>0.24418049370097816</c:v>
                </c:pt>
                <c:pt idx="379">
                  <c:v>0.25748623587722541</c:v>
                </c:pt>
                <c:pt idx="380">
                  <c:v>0.27871247133702948</c:v>
                </c:pt>
                <c:pt idx="381">
                  <c:v>0.27624616861547002</c:v>
                </c:pt>
                <c:pt idx="382">
                  <c:v>0.27446522343445268</c:v>
                </c:pt>
                <c:pt idx="383">
                  <c:v>0.26295950765228548</c:v>
                </c:pt>
                <c:pt idx="384">
                  <c:v>0.25486047558117697</c:v>
                </c:pt>
                <c:pt idx="385">
                  <c:v>0.26265734050271283</c:v>
                </c:pt>
                <c:pt idx="386">
                  <c:v>0.27541285975957219</c:v>
                </c:pt>
                <c:pt idx="387">
                  <c:v>0.25404765425890274</c:v>
                </c:pt>
                <c:pt idx="388">
                  <c:v>0.27943493656327645</c:v>
                </c:pt>
                <c:pt idx="389">
                  <c:v>0.29331372240619258</c:v>
                </c:pt>
                <c:pt idx="390">
                  <c:v>0.30733831812179235</c:v>
                </c:pt>
                <c:pt idx="391">
                  <c:v>0.28882222219168074</c:v>
                </c:pt>
                <c:pt idx="392">
                  <c:v>0.29190605944855808</c:v>
                </c:pt>
                <c:pt idx="393">
                  <c:v>0.28885923399189295</c:v>
                </c:pt>
                <c:pt idx="394">
                  <c:v>0.32467729178073701</c:v>
                </c:pt>
                <c:pt idx="395">
                  <c:v>0.33470988677553359</c:v>
                </c:pt>
                <c:pt idx="396">
                  <c:v>0.34864176121961732</c:v>
                </c:pt>
                <c:pt idx="397">
                  <c:v>0.33476335891867226</c:v>
                </c:pt>
                <c:pt idx="398">
                  <c:v>0.33615181281592066</c:v>
                </c:pt>
                <c:pt idx="399">
                  <c:v>0.36308202054640737</c:v>
                </c:pt>
                <c:pt idx="400">
                  <c:v>0.35056535205205641</c:v>
                </c:pt>
                <c:pt idx="401">
                  <c:v>0.35569560945762091</c:v>
                </c:pt>
                <c:pt idx="402">
                  <c:v>0.35231596545552524</c:v>
                </c:pt>
                <c:pt idx="403">
                  <c:v>0.3437564912480997</c:v>
                </c:pt>
                <c:pt idx="404">
                  <c:v>0.35820135307854262</c:v>
                </c:pt>
                <c:pt idx="405">
                  <c:v>0.35695011132145882</c:v>
                </c:pt>
                <c:pt idx="406">
                  <c:v>0.3904587030930966</c:v>
                </c:pt>
                <c:pt idx="407">
                  <c:v>0.40713287066878445</c:v>
                </c:pt>
                <c:pt idx="408">
                  <c:v>0.41123082485910656</c:v>
                </c:pt>
                <c:pt idx="409">
                  <c:v>0.40140930579574419</c:v>
                </c:pt>
                <c:pt idx="410">
                  <c:v>0.41524379254099686</c:v>
                </c:pt>
                <c:pt idx="411">
                  <c:v>0.40454795759265894</c:v>
                </c:pt>
                <c:pt idx="412">
                  <c:v>0.38903179911324437</c:v>
                </c:pt>
                <c:pt idx="413">
                  <c:v>0.37941362121823219</c:v>
                </c:pt>
                <c:pt idx="414">
                  <c:v>0.38707752492311664</c:v>
                </c:pt>
                <c:pt idx="415">
                  <c:v>0.40552582980983432</c:v>
                </c:pt>
                <c:pt idx="416">
                  <c:v>0.35562765860507239</c:v>
                </c:pt>
                <c:pt idx="417">
                  <c:v>0.34194952913670873</c:v>
                </c:pt>
                <c:pt idx="418">
                  <c:v>0.32606564979249253</c:v>
                </c:pt>
                <c:pt idx="419">
                  <c:v>0.31204031895478157</c:v>
                </c:pt>
                <c:pt idx="420">
                  <c:v>0.3316957263100746</c:v>
                </c:pt>
                <c:pt idx="421">
                  <c:v>0.31314178757214695</c:v>
                </c:pt>
                <c:pt idx="422">
                  <c:v>0.31588283419234475</c:v>
                </c:pt>
                <c:pt idx="423">
                  <c:v>0.33145252873856013</c:v>
                </c:pt>
                <c:pt idx="424">
                  <c:v>0.34095813706505163</c:v>
                </c:pt>
                <c:pt idx="425">
                  <c:v>0.35004188118515356</c:v>
                </c:pt>
                <c:pt idx="426">
                  <c:v>0.35222640840527086</c:v>
                </c:pt>
                <c:pt idx="427">
                  <c:v>0.31268949570271576</c:v>
                </c:pt>
                <c:pt idx="428">
                  <c:v>0.31759189721560999</c:v>
                </c:pt>
                <c:pt idx="429">
                  <c:v>0.30164118568292797</c:v>
                </c:pt>
                <c:pt idx="430">
                  <c:v>0.29218323244634647</c:v>
                </c:pt>
                <c:pt idx="431">
                  <c:v>0.3004109108869315</c:v>
                </c:pt>
                <c:pt idx="432">
                  <c:v>0.28988635939052476</c:v>
                </c:pt>
                <c:pt idx="433">
                  <c:v>0.28202394075376014</c:v>
                </c:pt>
                <c:pt idx="434">
                  <c:v>0.27515460816569148</c:v>
                </c:pt>
                <c:pt idx="435">
                  <c:v>0.27037915904523491</c:v>
                </c:pt>
                <c:pt idx="436">
                  <c:v>0.26835277896453813</c:v>
                </c:pt>
                <c:pt idx="437">
                  <c:v>0.27102859148781633</c:v>
                </c:pt>
                <c:pt idx="438">
                  <c:v>0.28007538773136798</c:v>
                </c:pt>
                <c:pt idx="439">
                  <c:v>0.24372721101478834</c:v>
                </c:pt>
                <c:pt idx="440">
                  <c:v>0.22329151948110337</c:v>
                </c:pt>
                <c:pt idx="441">
                  <c:v>0.2526626842012254</c:v>
                </c:pt>
                <c:pt idx="442">
                  <c:v>0.27010713190222524</c:v>
                </c:pt>
                <c:pt idx="443">
                  <c:v>0.28141899917982727</c:v>
                </c:pt>
                <c:pt idx="444">
                  <c:v>0.2763803124198656</c:v>
                </c:pt>
                <c:pt idx="445">
                  <c:v>0.2460168926586519</c:v>
                </c:pt>
                <c:pt idx="446">
                  <c:v>0.24548543133401735</c:v>
                </c:pt>
                <c:pt idx="447">
                  <c:v>0.22813546280523433</c:v>
                </c:pt>
                <c:pt idx="448">
                  <c:v>0.23436568662211021</c:v>
                </c:pt>
                <c:pt idx="449">
                  <c:v>0.25479111840806801</c:v>
                </c:pt>
                <c:pt idx="450">
                  <c:v>0.23233128412185122</c:v>
                </c:pt>
                <c:pt idx="451">
                  <c:v>0.24940698817946005</c:v>
                </c:pt>
                <c:pt idx="452">
                  <c:v>0.26153209228313856</c:v>
                </c:pt>
                <c:pt idx="453">
                  <c:v>0.26466332893527866</c:v>
                </c:pt>
                <c:pt idx="454">
                  <c:v>0.25001148228775993</c:v>
                </c:pt>
                <c:pt idx="455">
                  <c:v>0.27501119543032737</c:v>
                </c:pt>
                <c:pt idx="456">
                  <c:v>0.28597835436139474</c:v>
                </c:pt>
                <c:pt idx="457">
                  <c:v>0.2960053240739482</c:v>
                </c:pt>
                <c:pt idx="458">
                  <c:v>0.27087443957726109</c:v>
                </c:pt>
                <c:pt idx="459">
                  <c:v>0.27557266891420129</c:v>
                </c:pt>
                <c:pt idx="460">
                  <c:v>0.31223838642102875</c:v>
                </c:pt>
                <c:pt idx="461">
                  <c:v>0.30936006373700464</c:v>
                </c:pt>
                <c:pt idx="462">
                  <c:v>0.30466036415584208</c:v>
                </c:pt>
                <c:pt idx="463">
                  <c:v>0.27230517897682427</c:v>
                </c:pt>
                <c:pt idx="464">
                  <c:v>0.27617770637362682</c:v>
                </c:pt>
                <c:pt idx="465">
                  <c:v>0.27088489109597402</c:v>
                </c:pt>
                <c:pt idx="466">
                  <c:v>0.27045139278312713</c:v>
                </c:pt>
                <c:pt idx="467">
                  <c:v>0.26921760218572888</c:v>
                </c:pt>
                <c:pt idx="468">
                  <c:v>0.2506754573634129</c:v>
                </c:pt>
                <c:pt idx="469">
                  <c:v>0.30500670255575413</c:v>
                </c:pt>
                <c:pt idx="470">
                  <c:v>0.29172310992833861</c:v>
                </c:pt>
                <c:pt idx="471">
                  <c:v>0.28121230201923009</c:v>
                </c:pt>
                <c:pt idx="472">
                  <c:v>0.28637369024811621</c:v>
                </c:pt>
                <c:pt idx="473">
                  <c:v>0.27617623612940423</c:v>
                </c:pt>
                <c:pt idx="474">
                  <c:v>0.27667886788254381</c:v>
                </c:pt>
                <c:pt idx="475">
                  <c:v>0.28490245520877</c:v>
                </c:pt>
                <c:pt idx="476">
                  <c:v>0.2925679250433697</c:v>
                </c:pt>
                <c:pt idx="477">
                  <c:v>0.30213697760424907</c:v>
                </c:pt>
                <c:pt idx="478">
                  <c:v>0.30131210667171571</c:v>
                </c:pt>
                <c:pt idx="479">
                  <c:v>0.29573131529742125</c:v>
                </c:pt>
                <c:pt idx="480">
                  <c:v>0.28015593154530105</c:v>
                </c:pt>
                <c:pt idx="481">
                  <c:v>0.28194004094758007</c:v>
                </c:pt>
                <c:pt idx="482">
                  <c:v>0.32516720272516775</c:v>
                </c:pt>
                <c:pt idx="483">
                  <c:v>0.29991431991983708</c:v>
                </c:pt>
                <c:pt idx="484">
                  <c:v>0.29624248085941773</c:v>
                </c:pt>
                <c:pt idx="485">
                  <c:v>0.27682461383156531</c:v>
                </c:pt>
                <c:pt idx="486">
                  <c:v>0.2600486158625479</c:v>
                </c:pt>
                <c:pt idx="487">
                  <c:v>0.25342500583063687</c:v>
                </c:pt>
                <c:pt idx="488">
                  <c:v>0.25991881886715817</c:v>
                </c:pt>
                <c:pt idx="489">
                  <c:v>0.25047566395829568</c:v>
                </c:pt>
                <c:pt idx="490">
                  <c:v>0.26978303893663735</c:v>
                </c:pt>
                <c:pt idx="491">
                  <c:v>0.26932844581537951</c:v>
                </c:pt>
                <c:pt idx="492">
                  <c:v>0.25747447392344469</c:v>
                </c:pt>
                <c:pt idx="493">
                  <c:v>0.23231974590088722</c:v>
                </c:pt>
                <c:pt idx="494">
                  <c:v>0.2179964988371168</c:v>
                </c:pt>
                <c:pt idx="495">
                  <c:v>0.20483461686186644</c:v>
                </c:pt>
                <c:pt idx="496">
                  <c:v>0.20726515429462</c:v>
                </c:pt>
                <c:pt idx="497">
                  <c:v>0.2270046212652479</c:v>
                </c:pt>
                <c:pt idx="498">
                  <c:v>0.21110025438740854</c:v>
                </c:pt>
                <c:pt idx="499">
                  <c:v>0.21411272087582822</c:v>
                </c:pt>
                <c:pt idx="500">
                  <c:v>0.20729884206441596</c:v>
                </c:pt>
                <c:pt idx="501">
                  <c:v>0.1938063788719</c:v>
                </c:pt>
                <c:pt idx="502">
                  <c:v>0.2087807843171221</c:v>
                </c:pt>
                <c:pt idx="503">
                  <c:v>0.20251997302805003</c:v>
                </c:pt>
                <c:pt idx="504">
                  <c:v>0.21649259880656446</c:v>
                </c:pt>
                <c:pt idx="505">
                  <c:v>0.2186767424847107</c:v>
                </c:pt>
                <c:pt idx="506">
                  <c:v>0.21348495855461436</c:v>
                </c:pt>
                <c:pt idx="507">
                  <c:v>0.2286262367191001</c:v>
                </c:pt>
                <c:pt idx="508">
                  <c:v>0.21511891127520388</c:v>
                </c:pt>
                <c:pt idx="509">
                  <c:v>0.2254222229779419</c:v>
                </c:pt>
                <c:pt idx="510">
                  <c:v>0.23969311656265591</c:v>
                </c:pt>
                <c:pt idx="511">
                  <c:v>0.23237791643317207</c:v>
                </c:pt>
                <c:pt idx="512">
                  <c:v>0.23974646085847096</c:v>
                </c:pt>
                <c:pt idx="513">
                  <c:v>0.24251048803510455</c:v>
                </c:pt>
                <c:pt idx="514">
                  <c:v>0.22158757035078636</c:v>
                </c:pt>
                <c:pt idx="515">
                  <c:v>0.21016664930606543</c:v>
                </c:pt>
                <c:pt idx="516">
                  <c:v>0.22990483780345627</c:v>
                </c:pt>
                <c:pt idx="517">
                  <c:v>0.24234102640753585</c:v>
                </c:pt>
                <c:pt idx="518">
                  <c:v>0.23909172275195578</c:v>
                </c:pt>
                <c:pt idx="519">
                  <c:v>0.23717410878189971</c:v>
                </c:pt>
                <c:pt idx="520">
                  <c:v>0.25479703134678933</c:v>
                </c:pt>
                <c:pt idx="521">
                  <c:v>0.25771760757129747</c:v>
                </c:pt>
                <c:pt idx="522">
                  <c:v>0.24255136721685866</c:v>
                </c:pt>
                <c:pt idx="523">
                  <c:v>0.25995742875891659</c:v>
                </c:pt>
                <c:pt idx="524">
                  <c:v>0.26811555825540689</c:v>
                </c:pt>
                <c:pt idx="525">
                  <c:v>0.28670884200720415</c:v>
                </c:pt>
                <c:pt idx="526">
                  <c:v>0.28332264582976885</c:v>
                </c:pt>
                <c:pt idx="527">
                  <c:v>0.28886457161765744</c:v>
                </c:pt>
                <c:pt idx="528">
                  <c:v>0.29965536516567615</c:v>
                </c:pt>
                <c:pt idx="529">
                  <c:v>0.28924779397045808</c:v>
                </c:pt>
                <c:pt idx="530">
                  <c:v>0.27556129050239164</c:v>
                </c:pt>
                <c:pt idx="531">
                  <c:v>0.28823521120489737</c:v>
                </c:pt>
                <c:pt idx="532">
                  <c:v>0.29710388416469935</c:v>
                </c:pt>
                <c:pt idx="533">
                  <c:v>0.29568826271116411</c:v>
                </c:pt>
                <c:pt idx="534">
                  <c:v>0.30703960284995957</c:v>
                </c:pt>
                <c:pt idx="535">
                  <c:v>0.28600207003994171</c:v>
                </c:pt>
                <c:pt idx="536">
                  <c:v>0.28436236418978544</c:v>
                </c:pt>
                <c:pt idx="537">
                  <c:v>0.26075813654726998</c:v>
                </c:pt>
                <c:pt idx="538">
                  <c:v>0.26270550698191797</c:v>
                </c:pt>
                <c:pt idx="539">
                  <c:v>0.27469493311331661</c:v>
                </c:pt>
                <c:pt idx="540">
                  <c:v>0.26586445454147078</c:v>
                </c:pt>
                <c:pt idx="541">
                  <c:v>0.26344181168095604</c:v>
                </c:pt>
                <c:pt idx="542">
                  <c:v>0.25913904607806115</c:v>
                </c:pt>
                <c:pt idx="543">
                  <c:v>0.24633152492228549</c:v>
                </c:pt>
                <c:pt idx="544">
                  <c:v>0.26606587799996539</c:v>
                </c:pt>
                <c:pt idx="545">
                  <c:v>0.28116937728029678</c:v>
                </c:pt>
                <c:pt idx="546">
                  <c:v>0.27489846605265211</c:v>
                </c:pt>
                <c:pt idx="547">
                  <c:v>0.26941039594987348</c:v>
                </c:pt>
                <c:pt idx="548">
                  <c:v>0.27396930366580774</c:v>
                </c:pt>
                <c:pt idx="549">
                  <c:v>0.2468749399716863</c:v>
                </c:pt>
                <c:pt idx="550">
                  <c:v>0.2183228291308692</c:v>
                </c:pt>
                <c:pt idx="551">
                  <c:v>0.20869458325911516</c:v>
                </c:pt>
                <c:pt idx="552">
                  <c:v>0.22947431194088552</c:v>
                </c:pt>
                <c:pt idx="553">
                  <c:v>0.24126774812504692</c:v>
                </c:pt>
                <c:pt idx="554">
                  <c:v>0.25907518633987126</c:v>
                </c:pt>
                <c:pt idx="555">
                  <c:v>0.2357814359229693</c:v>
                </c:pt>
                <c:pt idx="556">
                  <c:v>0.24180918154093023</c:v>
                </c:pt>
                <c:pt idx="557">
                  <c:v>0.25241203952310509</c:v>
                </c:pt>
                <c:pt idx="558">
                  <c:v>0.22835088554567418</c:v>
                </c:pt>
                <c:pt idx="559">
                  <c:v>0.22373236901506321</c:v>
                </c:pt>
                <c:pt idx="560">
                  <c:v>0.24287785731976586</c:v>
                </c:pt>
                <c:pt idx="561">
                  <c:v>0.2415791842055881</c:v>
                </c:pt>
                <c:pt idx="562">
                  <c:v>0.23382319846580657</c:v>
                </c:pt>
                <c:pt idx="563">
                  <c:v>0.25300742450959124</c:v>
                </c:pt>
                <c:pt idx="564">
                  <c:v>0.25143969670267996</c:v>
                </c:pt>
                <c:pt idx="565">
                  <c:v>0.27375845146719024</c:v>
                </c:pt>
                <c:pt idx="566">
                  <c:v>0.27612423423048793</c:v>
                </c:pt>
                <c:pt idx="567">
                  <c:v>0.26223445351773345</c:v>
                </c:pt>
                <c:pt idx="568">
                  <c:v>0.26491055369748984</c:v>
                </c:pt>
                <c:pt idx="569">
                  <c:v>0.26540500322191218</c:v>
                </c:pt>
                <c:pt idx="570">
                  <c:v>0.27673531247595862</c:v>
                </c:pt>
                <c:pt idx="571">
                  <c:v>0.27070846178926344</c:v>
                </c:pt>
                <c:pt idx="572">
                  <c:v>0.25431702856994542</c:v>
                </c:pt>
                <c:pt idx="573">
                  <c:v>0.26425511243069422</c:v>
                </c:pt>
                <c:pt idx="574">
                  <c:v>0.2706059601974844</c:v>
                </c:pt>
                <c:pt idx="575">
                  <c:v>0.28253961293391727</c:v>
                </c:pt>
                <c:pt idx="576">
                  <c:v>0.27684960798334934</c:v>
                </c:pt>
                <c:pt idx="577">
                  <c:v>0.27720777226070403</c:v>
                </c:pt>
                <c:pt idx="578">
                  <c:v>0.26962533926284959</c:v>
                </c:pt>
                <c:pt idx="579">
                  <c:v>0.26940604914086741</c:v>
                </c:pt>
                <c:pt idx="580">
                  <c:v>0.26415417696863064</c:v>
                </c:pt>
                <c:pt idx="581">
                  <c:v>0.25170798431147112</c:v>
                </c:pt>
                <c:pt idx="582">
                  <c:v>0.23866305067557869</c:v>
                </c:pt>
                <c:pt idx="583">
                  <c:v>0.26659893741614615</c:v>
                </c:pt>
                <c:pt idx="584">
                  <c:v>0.27464190843581049</c:v>
                </c:pt>
                <c:pt idx="585">
                  <c:v>0.28147211974282604</c:v>
                </c:pt>
                <c:pt idx="586">
                  <c:v>0.26295039853047153</c:v>
                </c:pt>
                <c:pt idx="587">
                  <c:v>0.2487894536441424</c:v>
                </c:pt>
                <c:pt idx="588">
                  <c:v>0.24238711536773083</c:v>
                </c:pt>
                <c:pt idx="589">
                  <c:v>0.26460586156327426</c:v>
                </c:pt>
                <c:pt idx="590">
                  <c:v>0.26577211681192603</c:v>
                </c:pt>
                <c:pt idx="591">
                  <c:v>0.26834648248384574</c:v>
                </c:pt>
                <c:pt idx="592">
                  <c:v>0.27232675321269917</c:v>
                </c:pt>
                <c:pt idx="593">
                  <c:v>0.27567069584965065</c:v>
                </c:pt>
                <c:pt idx="594">
                  <c:v>0.28250944096552333</c:v>
                </c:pt>
                <c:pt idx="595">
                  <c:v>0.28328390809068682</c:v>
                </c:pt>
                <c:pt idx="596">
                  <c:v>0.27657601471062443</c:v>
                </c:pt>
                <c:pt idx="597">
                  <c:v>0.29498539008727453</c:v>
                </c:pt>
                <c:pt idx="598">
                  <c:v>0.3170475233112815</c:v>
                </c:pt>
                <c:pt idx="599">
                  <c:v>0.30812678452890108</c:v>
                </c:pt>
                <c:pt idx="600">
                  <c:v>0.30981174833164826</c:v>
                </c:pt>
                <c:pt idx="601">
                  <c:v>0.30031074250880985</c:v>
                </c:pt>
                <c:pt idx="602">
                  <c:v>0.29213819822657205</c:v>
                </c:pt>
                <c:pt idx="603">
                  <c:v>0.30872827422509408</c:v>
                </c:pt>
                <c:pt idx="604">
                  <c:v>0.32503219595133737</c:v>
                </c:pt>
                <c:pt idx="605">
                  <c:v>0.32501953906629066</c:v>
                </c:pt>
                <c:pt idx="606">
                  <c:v>0.32747874626138462</c:v>
                </c:pt>
                <c:pt idx="607">
                  <c:v>0.32560054122886006</c:v>
                </c:pt>
                <c:pt idx="608">
                  <c:v>0.35122482050954895</c:v>
                </c:pt>
                <c:pt idx="609">
                  <c:v>0.34828669723986239</c:v>
                </c:pt>
                <c:pt idx="610">
                  <c:v>0.35453175134628823</c:v>
                </c:pt>
                <c:pt idx="611">
                  <c:v>0.3487761287568294</c:v>
                </c:pt>
                <c:pt idx="612">
                  <c:v>0.34570044176683834</c:v>
                </c:pt>
                <c:pt idx="613">
                  <c:v>0.35192078937795856</c:v>
                </c:pt>
                <c:pt idx="614">
                  <c:v>0.36439517236999408</c:v>
                </c:pt>
                <c:pt idx="615">
                  <c:v>0.36716952321801677</c:v>
                </c:pt>
                <c:pt idx="616">
                  <c:v>0.36105001518346769</c:v>
                </c:pt>
                <c:pt idx="617">
                  <c:v>0.36754232601393566</c:v>
                </c:pt>
                <c:pt idx="618">
                  <c:v>0.36379173300211476</c:v>
                </c:pt>
                <c:pt idx="619">
                  <c:v>0.35970570057472795</c:v>
                </c:pt>
                <c:pt idx="620">
                  <c:v>0.34575784521518127</c:v>
                </c:pt>
                <c:pt idx="621">
                  <c:v>0.35284458217720727</c:v>
                </c:pt>
                <c:pt idx="622">
                  <c:v>0.35100374052503502</c:v>
                </c:pt>
                <c:pt idx="623">
                  <c:v>0.34213340555002469</c:v>
                </c:pt>
                <c:pt idx="624">
                  <c:v>0.35131501679642141</c:v>
                </c:pt>
                <c:pt idx="625">
                  <c:v>0.35677927533516041</c:v>
                </c:pt>
                <c:pt idx="626">
                  <c:v>0.36802408669148012</c:v>
                </c:pt>
                <c:pt idx="627">
                  <c:v>0.3788967344884997</c:v>
                </c:pt>
                <c:pt idx="628">
                  <c:v>0.38083381321358956</c:v>
                </c:pt>
                <c:pt idx="629">
                  <c:v>0.38526602423173428</c:v>
                </c:pt>
                <c:pt idx="630">
                  <c:v>0.37288039924417937</c:v>
                </c:pt>
                <c:pt idx="631">
                  <c:v>0.35681452923467161</c:v>
                </c:pt>
                <c:pt idx="632">
                  <c:v>0.35798471578852742</c:v>
                </c:pt>
                <c:pt idx="633">
                  <c:v>0.36542367212735605</c:v>
                </c:pt>
                <c:pt idx="634">
                  <c:v>0.35963365860782104</c:v>
                </c:pt>
                <c:pt idx="635">
                  <c:v>0.36223797251531842</c:v>
                </c:pt>
                <c:pt idx="636">
                  <c:v>0.35689174901818821</c:v>
                </c:pt>
                <c:pt idx="637">
                  <c:v>0.36285061689050435</c:v>
                </c:pt>
                <c:pt idx="638">
                  <c:v>0.37475333057460092</c:v>
                </c:pt>
                <c:pt idx="639">
                  <c:v>0.38085091279313499</c:v>
                </c:pt>
                <c:pt idx="640">
                  <c:v>0.38003943386775951</c:v>
                </c:pt>
                <c:pt idx="641">
                  <c:v>0.38048680361522824</c:v>
                </c:pt>
                <c:pt idx="642">
                  <c:v>0.39133043006976709</c:v>
                </c:pt>
                <c:pt idx="643">
                  <c:v>0.40032554403271159</c:v>
                </c:pt>
                <c:pt idx="644">
                  <c:v>0.39633443824317416</c:v>
                </c:pt>
                <c:pt idx="645">
                  <c:v>0.39781270488532416</c:v>
                </c:pt>
                <c:pt idx="646">
                  <c:v>0.40714597501946392</c:v>
                </c:pt>
                <c:pt idx="647">
                  <c:v>0.41168618506430654</c:v>
                </c:pt>
                <c:pt idx="648">
                  <c:v>0.4124497851669553</c:v>
                </c:pt>
                <c:pt idx="649">
                  <c:v>0.3955868190559888</c:v>
                </c:pt>
                <c:pt idx="650">
                  <c:v>0.39159120664829072</c:v>
                </c:pt>
                <c:pt idx="651">
                  <c:v>0.37440513838849521</c:v>
                </c:pt>
                <c:pt idx="652">
                  <c:v>0.39100310895925583</c:v>
                </c:pt>
                <c:pt idx="653">
                  <c:v>0.3918532936618826</c:v>
                </c:pt>
                <c:pt idx="654">
                  <c:v>0.37839761853676235</c:v>
                </c:pt>
                <c:pt idx="655">
                  <c:v>0.37453640562810775</c:v>
                </c:pt>
                <c:pt idx="656">
                  <c:v>0.38154112853197808</c:v>
                </c:pt>
                <c:pt idx="657">
                  <c:v>0.39198884378683885</c:v>
                </c:pt>
                <c:pt idx="658">
                  <c:v>0.37738299021402222</c:v>
                </c:pt>
                <c:pt idx="659">
                  <c:v>0.37108702091093204</c:v>
                </c:pt>
                <c:pt idx="660">
                  <c:v>0.36190445080960765</c:v>
                </c:pt>
                <c:pt idx="661">
                  <c:v>0.36241865274554197</c:v>
                </c:pt>
                <c:pt idx="662">
                  <c:v>0.36816861809092694</c:v>
                </c:pt>
                <c:pt idx="663">
                  <c:v>0.37092842630587808</c:v>
                </c:pt>
                <c:pt idx="664">
                  <c:v>0.38443699826118038</c:v>
                </c:pt>
                <c:pt idx="665">
                  <c:v>0.37114410474096537</c:v>
                </c:pt>
                <c:pt idx="666">
                  <c:v>0.3837190716149248</c:v>
                </c:pt>
                <c:pt idx="667">
                  <c:v>0.39085918483459703</c:v>
                </c:pt>
                <c:pt idx="668">
                  <c:v>0.40393521733198035</c:v>
                </c:pt>
                <c:pt idx="669">
                  <c:v>0.40142474336008149</c:v>
                </c:pt>
                <c:pt idx="670">
                  <c:v>0.41074193669326542</c:v>
                </c:pt>
                <c:pt idx="671">
                  <c:v>0.42056220924522147</c:v>
                </c:pt>
                <c:pt idx="672">
                  <c:v>0.42178391827052986</c:v>
                </c:pt>
                <c:pt idx="673">
                  <c:v>0.41309314486166082</c:v>
                </c:pt>
                <c:pt idx="674">
                  <c:v>0.41098641273801695</c:v>
                </c:pt>
                <c:pt idx="675">
                  <c:v>0.41296922884316167</c:v>
                </c:pt>
                <c:pt idx="676">
                  <c:v>0.41638307200434777</c:v>
                </c:pt>
                <c:pt idx="677">
                  <c:v>0.41204786514306324</c:v>
                </c:pt>
                <c:pt idx="678">
                  <c:v>0.41144391438588901</c:v>
                </c:pt>
                <c:pt idx="679">
                  <c:v>0.4360420590847045</c:v>
                </c:pt>
                <c:pt idx="680">
                  <c:v>0.41558169301754466</c:v>
                </c:pt>
                <c:pt idx="681">
                  <c:v>0.41397241483043001</c:v>
                </c:pt>
                <c:pt idx="682">
                  <c:v>0.41185513530258056</c:v>
                </c:pt>
                <c:pt idx="683">
                  <c:v>0.39216961990255528</c:v>
                </c:pt>
                <c:pt idx="684">
                  <c:v>0.3795344369391318</c:v>
                </c:pt>
                <c:pt idx="685">
                  <c:v>0.37639121460039426</c:v>
                </c:pt>
                <c:pt idx="686">
                  <c:v>0.39068972320702833</c:v>
                </c:pt>
                <c:pt idx="687">
                  <c:v>0.37288314796163902</c:v>
                </c:pt>
                <c:pt idx="688">
                  <c:v>0.38185476997885281</c:v>
                </c:pt>
                <c:pt idx="689">
                  <c:v>0.38293859566554733</c:v>
                </c:pt>
                <c:pt idx="690">
                  <c:v>0.37662875492783487</c:v>
                </c:pt>
                <c:pt idx="691">
                  <c:v>0.38842714519578991</c:v>
                </c:pt>
                <c:pt idx="692">
                  <c:v>0.37298622486637467</c:v>
                </c:pt>
                <c:pt idx="693">
                  <c:v>0.37754241582668047</c:v>
                </c:pt>
                <c:pt idx="694">
                  <c:v>0.37286221296238242</c:v>
                </c:pt>
                <c:pt idx="695">
                  <c:v>0.38365712958659048</c:v>
                </c:pt>
                <c:pt idx="696">
                  <c:v>0.39806210305203837</c:v>
                </c:pt>
                <c:pt idx="697">
                  <c:v>0.39465024152436978</c:v>
                </c:pt>
                <c:pt idx="698">
                  <c:v>0.40202604128528874</c:v>
                </c:pt>
                <c:pt idx="699">
                  <c:v>0.40107971539523701</c:v>
                </c:pt>
                <c:pt idx="700">
                  <c:v>0.39935710055565954</c:v>
                </c:pt>
                <c:pt idx="701">
                  <c:v>0.40912936643756503</c:v>
                </c:pt>
                <c:pt idx="702">
                  <c:v>0.4045960601482026</c:v>
                </c:pt>
                <c:pt idx="703">
                  <c:v>0.3914298952876083</c:v>
                </c:pt>
                <c:pt idx="704">
                  <c:v>0.37193202779694867</c:v>
                </c:pt>
                <c:pt idx="705">
                  <c:v>0.35560480589596044</c:v>
                </c:pt>
                <c:pt idx="706">
                  <c:v>0.34380286786477288</c:v>
                </c:pt>
                <c:pt idx="707">
                  <c:v>0.36356943846802592</c:v>
                </c:pt>
                <c:pt idx="708">
                  <c:v>0.34554919838289733</c:v>
                </c:pt>
                <c:pt idx="709">
                  <c:v>0.33545680280243872</c:v>
                </c:pt>
                <c:pt idx="710">
                  <c:v>0.32228916769762228</c:v>
                </c:pt>
                <c:pt idx="711">
                  <c:v>0.33476051431571996</c:v>
                </c:pt>
                <c:pt idx="712">
                  <c:v>0.34806635237745986</c:v>
                </c:pt>
                <c:pt idx="713">
                  <c:v>0.36740776670573783</c:v>
                </c:pt>
                <c:pt idx="714">
                  <c:v>0.38109433409746618</c:v>
                </c:pt>
                <c:pt idx="715">
                  <c:v>0.37998001682406835</c:v>
                </c:pt>
                <c:pt idx="716">
                  <c:v>0.38256994790764898</c:v>
                </c:pt>
                <c:pt idx="717">
                  <c:v>0.3941830234798962</c:v>
                </c:pt>
                <c:pt idx="718">
                  <c:v>0.39161153437275975</c:v>
                </c:pt>
                <c:pt idx="719">
                  <c:v>0.38101884025281918</c:v>
                </c:pt>
                <c:pt idx="720">
                  <c:v>0.40621160285417868</c:v>
                </c:pt>
                <c:pt idx="721">
                  <c:v>0.40288987368972062</c:v>
                </c:pt>
                <c:pt idx="722">
                  <c:v>0.4066687529219104</c:v>
                </c:pt>
                <c:pt idx="723">
                  <c:v>0.41164166223382681</c:v>
                </c:pt>
                <c:pt idx="724">
                  <c:v>0.41287698699910957</c:v>
                </c:pt>
                <c:pt idx="725">
                  <c:v>0.41082350328578787</c:v>
                </c:pt>
                <c:pt idx="726">
                  <c:v>0.41515752755932844</c:v>
                </c:pt>
                <c:pt idx="727">
                  <c:v>0.41452899815417221</c:v>
                </c:pt>
                <c:pt idx="728">
                  <c:v>0.42583063764587803</c:v>
                </c:pt>
                <c:pt idx="729">
                  <c:v>0.41863018048941791</c:v>
                </c:pt>
                <c:pt idx="730">
                  <c:v>0.41678860371513449</c:v>
                </c:pt>
                <c:pt idx="731">
                  <c:v>0.41134064571016782</c:v>
                </c:pt>
                <c:pt idx="732">
                  <c:v>0.41166246938575957</c:v>
                </c:pt>
                <c:pt idx="733">
                  <c:v>0.42862502856189111</c:v>
                </c:pt>
                <c:pt idx="734">
                  <c:v>0.43819398523727759</c:v>
                </c:pt>
                <c:pt idx="735">
                  <c:v>0.43781897707502515</c:v>
                </c:pt>
                <c:pt idx="736">
                  <c:v>0.44158996173497633</c:v>
                </c:pt>
                <c:pt idx="737">
                  <c:v>0.43733069618397136</c:v>
                </c:pt>
                <c:pt idx="738">
                  <c:v>0.44472672778386646</c:v>
                </c:pt>
                <c:pt idx="739">
                  <c:v>0.45849872914965961</c:v>
                </c:pt>
                <c:pt idx="740">
                  <c:v>0.46586481251397704</c:v>
                </c:pt>
                <c:pt idx="741">
                  <c:v>0.46665989502008776</c:v>
                </c:pt>
                <c:pt idx="742">
                  <c:v>0.48725974251740767</c:v>
                </c:pt>
                <c:pt idx="743">
                  <c:v>0.46149355270740844</c:v>
                </c:pt>
                <c:pt idx="744">
                  <c:v>0.47418604323368196</c:v>
                </c:pt>
                <c:pt idx="745">
                  <c:v>0.47844003508258393</c:v>
                </c:pt>
                <c:pt idx="746">
                  <c:v>0.48086386053084307</c:v>
                </c:pt>
                <c:pt idx="747">
                  <c:v>0.46155191501067883</c:v>
                </c:pt>
                <c:pt idx="748">
                  <c:v>0.47284978300633562</c:v>
                </c:pt>
                <c:pt idx="749">
                  <c:v>0.47127713307746188</c:v>
                </c:pt>
                <c:pt idx="750">
                  <c:v>0.47496690272503028</c:v>
                </c:pt>
                <c:pt idx="751">
                  <c:v>0.46781627406298365</c:v>
                </c:pt>
                <c:pt idx="752">
                  <c:v>0.47263579854828719</c:v>
                </c:pt>
                <c:pt idx="753">
                  <c:v>0.46987231472277946</c:v>
                </c:pt>
                <c:pt idx="754">
                  <c:v>0.47667973724434476</c:v>
                </c:pt>
                <c:pt idx="755">
                  <c:v>0.47081307925424998</c:v>
                </c:pt>
                <c:pt idx="756">
                  <c:v>0.46020718489813706</c:v>
                </c:pt>
                <c:pt idx="757">
                  <c:v>0.46340761891423154</c:v>
                </c:pt>
                <c:pt idx="758">
                  <c:v>0.4815195894541171</c:v>
                </c:pt>
                <c:pt idx="759">
                  <c:v>0.48373454433727581</c:v>
                </c:pt>
                <c:pt idx="760">
                  <c:v>0.48767495866296495</c:v>
                </c:pt>
                <c:pt idx="761">
                  <c:v>0.488900279375168</c:v>
                </c:pt>
                <c:pt idx="762">
                  <c:v>0.49028246875355475</c:v>
                </c:pt>
                <c:pt idx="763">
                  <c:v>0.49663548992484774</c:v>
                </c:pt>
                <c:pt idx="764">
                  <c:v>0.48771152299754394</c:v>
                </c:pt>
                <c:pt idx="765">
                  <c:v>0.50188410199033018</c:v>
                </c:pt>
                <c:pt idx="766">
                  <c:v>0.51627542775397273</c:v>
                </c:pt>
                <c:pt idx="767">
                  <c:v>0.51876582969605023</c:v>
                </c:pt>
                <c:pt idx="768">
                  <c:v>0.53223652688170553</c:v>
                </c:pt>
                <c:pt idx="769">
                  <c:v>0.52322834052991252</c:v>
                </c:pt>
                <c:pt idx="770">
                  <c:v>0.54079596912730032</c:v>
                </c:pt>
                <c:pt idx="771">
                  <c:v>0.53610662517935781</c:v>
                </c:pt>
                <c:pt idx="772">
                  <c:v>0.55518630407418423</c:v>
                </c:pt>
                <c:pt idx="773">
                  <c:v>0.55050367211073592</c:v>
                </c:pt>
                <c:pt idx="774">
                  <c:v>0.52403467360050882</c:v>
                </c:pt>
                <c:pt idx="775">
                  <c:v>0.53989026672435547</c:v>
                </c:pt>
                <c:pt idx="776">
                  <c:v>0.56926047258954959</c:v>
                </c:pt>
                <c:pt idx="777">
                  <c:v>0.5708334421367327</c:v>
                </c:pt>
                <c:pt idx="778">
                  <c:v>0.57274814758017456</c:v>
                </c:pt>
                <c:pt idx="779">
                  <c:v>0.58367100741357847</c:v>
                </c:pt>
                <c:pt idx="780">
                  <c:v>0.58359816640089845</c:v>
                </c:pt>
                <c:pt idx="781">
                  <c:v>0.59092228388121071</c:v>
                </c:pt>
                <c:pt idx="782">
                  <c:v>0.59002099221093363</c:v>
                </c:pt>
                <c:pt idx="783">
                  <c:v>0.57827479561288064</c:v>
                </c:pt>
                <c:pt idx="784">
                  <c:v>0.59131423181385401</c:v>
                </c:pt>
                <c:pt idx="785">
                  <c:v>0.59632635829231639</c:v>
                </c:pt>
                <c:pt idx="786">
                  <c:v>0.58655380475393226</c:v>
                </c:pt>
                <c:pt idx="787">
                  <c:v>0.57212252670163255</c:v>
                </c:pt>
                <c:pt idx="788">
                  <c:v>0.57476433183680586</c:v>
                </c:pt>
                <c:pt idx="789">
                  <c:v>0.60632695949435611</c:v>
                </c:pt>
                <c:pt idx="790">
                  <c:v>0.60617817717139655</c:v>
                </c:pt>
                <c:pt idx="791">
                  <c:v>0.59720534060460695</c:v>
                </c:pt>
                <c:pt idx="792">
                  <c:v>0.59906945046969318</c:v>
                </c:pt>
                <c:pt idx="793">
                  <c:v>0.59848585939881893</c:v>
                </c:pt>
                <c:pt idx="794">
                  <c:v>0.61284311385069445</c:v>
                </c:pt>
                <c:pt idx="795">
                  <c:v>0.62015192161399302</c:v>
                </c:pt>
                <c:pt idx="796">
                  <c:v>0.61529596064143433</c:v>
                </c:pt>
                <c:pt idx="797">
                  <c:v>0.59857340285372462</c:v>
                </c:pt>
                <c:pt idx="798">
                  <c:v>0.60072120593010858</c:v>
                </c:pt>
                <c:pt idx="799">
                  <c:v>0.6122616322606611</c:v>
                </c:pt>
                <c:pt idx="800">
                  <c:v>0.6015549622516394</c:v>
                </c:pt>
                <c:pt idx="801">
                  <c:v>0.60181330973101277</c:v>
                </c:pt>
                <c:pt idx="802">
                  <c:v>0.6206985008846555</c:v>
                </c:pt>
                <c:pt idx="803">
                  <c:v>0.61203553426869206</c:v>
                </c:pt>
                <c:pt idx="804">
                  <c:v>0.6181404357465079</c:v>
                </c:pt>
                <c:pt idx="805">
                  <c:v>0.60814731361290475</c:v>
                </c:pt>
                <c:pt idx="806">
                  <c:v>0.62055905141632595</c:v>
                </c:pt>
                <c:pt idx="807">
                  <c:v>0.63046392693474296</c:v>
                </c:pt>
                <c:pt idx="808">
                  <c:v>0.64519666897633488</c:v>
                </c:pt>
                <c:pt idx="809">
                  <c:v>0.65147189505115466</c:v>
                </c:pt>
                <c:pt idx="810">
                  <c:v>0.65717557966535889</c:v>
                </c:pt>
                <c:pt idx="811">
                  <c:v>0.64738707717334298</c:v>
                </c:pt>
                <c:pt idx="812">
                  <c:v>0.64368471456438936</c:v>
                </c:pt>
                <c:pt idx="813">
                  <c:v>0.65990710165994071</c:v>
                </c:pt>
                <c:pt idx="814">
                  <c:v>0.66535090462688706</c:v>
                </c:pt>
                <c:pt idx="815">
                  <c:v>0.67113711468854187</c:v>
                </c:pt>
                <c:pt idx="816">
                  <c:v>0.65430994582821245</c:v>
                </c:pt>
                <c:pt idx="817">
                  <c:v>0.64656127934771268</c:v>
                </c:pt>
                <c:pt idx="818">
                  <c:v>0.62226165814974421</c:v>
                </c:pt>
                <c:pt idx="819">
                  <c:v>0.64375614925650848</c:v>
                </c:pt>
                <c:pt idx="820">
                  <c:v>0.64104591384132337</c:v>
                </c:pt>
                <c:pt idx="821">
                  <c:v>0.64289749466868673</c:v>
                </c:pt>
                <c:pt idx="822">
                  <c:v>0.64542938306730591</c:v>
                </c:pt>
                <c:pt idx="823">
                  <c:v>0.66050427650895882</c:v>
                </c:pt>
                <c:pt idx="824">
                  <c:v>0.64822364613599515</c:v>
                </c:pt>
                <c:pt idx="825">
                  <c:v>0.6293488425774032</c:v>
                </c:pt>
                <c:pt idx="826">
                  <c:v>0.62768136189617252</c:v>
                </c:pt>
                <c:pt idx="827">
                  <c:v>0.61447367861720581</c:v>
                </c:pt>
                <c:pt idx="828">
                  <c:v>0.61055557364950319</c:v>
                </c:pt>
                <c:pt idx="829">
                  <c:v>0.59637631463405327</c:v>
                </c:pt>
                <c:pt idx="830">
                  <c:v>0.61107073444036542</c:v>
                </c:pt>
                <c:pt idx="831">
                  <c:v>0.62261087311443952</c:v>
                </c:pt>
                <c:pt idx="832">
                  <c:v>0.62433128258768344</c:v>
                </c:pt>
                <c:pt idx="833">
                  <c:v>0.61090232755321727</c:v>
                </c:pt>
                <c:pt idx="834">
                  <c:v>0.63285144374307034</c:v>
                </c:pt>
                <c:pt idx="835">
                  <c:v>0.63339195026585671</c:v>
                </c:pt>
                <c:pt idx="836">
                  <c:v>0.6148316830854057</c:v>
                </c:pt>
                <c:pt idx="837">
                  <c:v>0.61035210463382916</c:v>
                </c:pt>
                <c:pt idx="838">
                  <c:v>0.61825444359742043</c:v>
                </c:pt>
                <c:pt idx="839">
                  <c:v>0.63149897886744455</c:v>
                </c:pt>
                <c:pt idx="840">
                  <c:v>0.6468598667722214</c:v>
                </c:pt>
                <c:pt idx="841">
                  <c:v>0.64977149368407039</c:v>
                </c:pt>
                <c:pt idx="842">
                  <c:v>0.65344918175954914</c:v>
                </c:pt>
                <c:pt idx="843">
                  <c:v>0.65755960106393241</c:v>
                </c:pt>
                <c:pt idx="844">
                  <c:v>0.66055554328576371</c:v>
                </c:pt>
                <c:pt idx="845">
                  <c:v>0.65741091462646573</c:v>
                </c:pt>
                <c:pt idx="846">
                  <c:v>0.66213337103124736</c:v>
                </c:pt>
                <c:pt idx="847">
                  <c:v>0.67341068756961886</c:v>
                </c:pt>
                <c:pt idx="848">
                  <c:v>0.67011650950341894</c:v>
                </c:pt>
                <c:pt idx="849">
                  <c:v>0.67274738369241516</c:v>
                </c:pt>
                <c:pt idx="850">
                  <c:v>0.67488460740276279</c:v>
                </c:pt>
                <c:pt idx="851">
                  <c:v>0.68097391150708697</c:v>
                </c:pt>
                <c:pt idx="852">
                  <c:v>0.67814893311887792</c:v>
                </c:pt>
                <c:pt idx="853">
                  <c:v>0.6696736783359416</c:v>
                </c:pt>
                <c:pt idx="854">
                  <c:v>0.67690795110952129</c:v>
                </c:pt>
                <c:pt idx="855">
                  <c:v>0.67300659414122377</c:v>
                </c:pt>
                <c:pt idx="856">
                  <c:v>0.6697609980580308</c:v>
                </c:pt>
                <c:pt idx="857">
                  <c:v>0.65628032878112674</c:v>
                </c:pt>
                <c:pt idx="858">
                  <c:v>0.66865307315081868</c:v>
                </c:pt>
                <c:pt idx="859">
                  <c:v>0.6648806821703066</c:v>
                </c:pt>
                <c:pt idx="860">
                  <c:v>0.66823948705863878</c:v>
                </c:pt>
                <c:pt idx="861">
                  <c:v>0.69051512531322978</c:v>
                </c:pt>
                <c:pt idx="862">
                  <c:v>0.68740210690471737</c:v>
                </c:pt>
                <c:pt idx="863">
                  <c:v>0.69784317409874563</c:v>
                </c:pt>
                <c:pt idx="864">
                  <c:v>0.71044169684209746</c:v>
                </c:pt>
                <c:pt idx="865">
                  <c:v>0.71780733274078234</c:v>
                </c:pt>
                <c:pt idx="866">
                  <c:v>0.71536062262158029</c:v>
                </c:pt>
                <c:pt idx="867">
                  <c:v>0.73686025958312373</c:v>
                </c:pt>
                <c:pt idx="868">
                  <c:v>0.74212092125886508</c:v>
                </c:pt>
                <c:pt idx="869">
                  <c:v>0.75175990630581002</c:v>
                </c:pt>
                <c:pt idx="870">
                  <c:v>0.75394392213663286</c:v>
                </c:pt>
                <c:pt idx="871">
                  <c:v>0.7547544102452497</c:v>
                </c:pt>
                <c:pt idx="872">
                  <c:v>0.75456136078645786</c:v>
                </c:pt>
                <c:pt idx="873">
                  <c:v>0.74342307821261389</c:v>
                </c:pt>
                <c:pt idx="874">
                  <c:v>0.75404162945377329</c:v>
                </c:pt>
                <c:pt idx="875">
                  <c:v>0.76058424820611803</c:v>
                </c:pt>
                <c:pt idx="876">
                  <c:v>0.75808818901996666</c:v>
                </c:pt>
                <c:pt idx="877">
                  <c:v>0.74965301437301157</c:v>
                </c:pt>
                <c:pt idx="878">
                  <c:v>0.75193799762772873</c:v>
                </c:pt>
                <c:pt idx="879">
                  <c:v>0.76263437592719274</c:v>
                </c:pt>
                <c:pt idx="880">
                  <c:v>0.76114505049154246</c:v>
                </c:pt>
                <c:pt idx="881">
                  <c:v>0.76611239844487788</c:v>
                </c:pt>
                <c:pt idx="882">
                  <c:v>0.76698597920774225</c:v>
                </c:pt>
                <c:pt idx="883">
                  <c:v>0.77193434183350762</c:v>
                </c:pt>
                <c:pt idx="884">
                  <c:v>0.78742611343592572</c:v>
                </c:pt>
                <c:pt idx="885">
                  <c:v>0.76530734384751842</c:v>
                </c:pt>
                <c:pt idx="886">
                  <c:v>0.76886312949984603</c:v>
                </c:pt>
                <c:pt idx="887">
                  <c:v>0.77387963474914545</c:v>
                </c:pt>
                <c:pt idx="888">
                  <c:v>0.78800072323231007</c:v>
                </c:pt>
                <c:pt idx="889">
                  <c:v>0.75650425656477616</c:v>
                </c:pt>
                <c:pt idx="890">
                  <c:v>0.74501730237736252</c:v>
                </c:pt>
                <c:pt idx="891">
                  <c:v>0.73759854591567886</c:v>
                </c:pt>
                <c:pt idx="892">
                  <c:v>0.75626326435959568</c:v>
                </c:pt>
                <c:pt idx="893">
                  <c:v>0.75885862895443323</c:v>
                </c:pt>
                <c:pt idx="894">
                  <c:v>0.71848425235795976</c:v>
                </c:pt>
                <c:pt idx="895">
                  <c:v>0.70793039186259432</c:v>
                </c:pt>
                <c:pt idx="896">
                  <c:v>0.72651415098877581</c:v>
                </c:pt>
                <c:pt idx="897">
                  <c:v>0.7348062005568452</c:v>
                </c:pt>
                <c:pt idx="898">
                  <c:v>0.72748460806117632</c:v>
                </c:pt>
                <c:pt idx="899">
                  <c:v>0.75571358479133344</c:v>
                </c:pt>
                <c:pt idx="900">
                  <c:v>0.73543501761847985</c:v>
                </c:pt>
                <c:pt idx="901">
                  <c:v>0.68388681689217279</c:v>
                </c:pt>
                <c:pt idx="902">
                  <c:v>0.6263401156232018</c:v>
                </c:pt>
                <c:pt idx="903">
                  <c:v>0.64801388063962895</c:v>
                </c:pt>
                <c:pt idx="904">
                  <c:v>0.63622022072265105</c:v>
                </c:pt>
                <c:pt idx="905">
                  <c:v>0.67592956750305122</c:v>
                </c:pt>
                <c:pt idx="906">
                  <c:v>0.68241909765422859</c:v>
                </c:pt>
                <c:pt idx="907">
                  <c:v>0.68210724606988538</c:v>
                </c:pt>
                <c:pt idx="908">
                  <c:v>0.70282250773867849</c:v>
                </c:pt>
                <c:pt idx="909">
                  <c:v>0.70224933622468577</c:v>
                </c:pt>
                <c:pt idx="910">
                  <c:v>0.73651711736630388</c:v>
                </c:pt>
                <c:pt idx="911">
                  <c:v>0.73610436228172804</c:v>
                </c:pt>
                <c:pt idx="912">
                  <c:v>0.74208995024469804</c:v>
                </c:pt>
                <c:pt idx="913">
                  <c:v>0.73226954984541792</c:v>
                </c:pt>
                <c:pt idx="914">
                  <c:v>0.7348523534407021</c:v>
                </c:pt>
                <c:pt idx="915">
                  <c:v>0.72495815317381451</c:v>
                </c:pt>
                <c:pt idx="916">
                  <c:v>0.73479795440446649</c:v>
                </c:pt>
                <c:pt idx="917">
                  <c:v>0.72983063841296203</c:v>
                </c:pt>
                <c:pt idx="918">
                  <c:v>0.73350164646577731</c:v>
                </c:pt>
                <c:pt idx="919">
                  <c:v>0.73105806860600597</c:v>
                </c:pt>
                <c:pt idx="920">
                  <c:v>0.73623240137641699</c:v>
                </c:pt>
                <c:pt idx="921">
                  <c:v>0.75908197822894286</c:v>
                </c:pt>
                <c:pt idx="922">
                  <c:v>0.72376495410169217</c:v>
                </c:pt>
                <c:pt idx="923">
                  <c:v>0.7139323762448293</c:v>
                </c:pt>
                <c:pt idx="924">
                  <c:v>0.70635937198709797</c:v>
                </c:pt>
                <c:pt idx="925">
                  <c:v>0.68075081792722458</c:v>
                </c:pt>
                <c:pt idx="926">
                  <c:v>0.70470199124443988</c:v>
                </c:pt>
                <c:pt idx="927">
                  <c:v>0.71579038140020868</c:v>
                </c:pt>
                <c:pt idx="928">
                  <c:v>0.73583828003927065</c:v>
                </c:pt>
                <c:pt idx="929">
                  <c:v>0.74412591887467228</c:v>
                </c:pt>
                <c:pt idx="930">
                  <c:v>0.7478369751016376</c:v>
                </c:pt>
                <c:pt idx="931">
                  <c:v>0.74330923017085615</c:v>
                </c:pt>
                <c:pt idx="932">
                  <c:v>0.74537690493710862</c:v>
                </c:pt>
                <c:pt idx="933">
                  <c:v>0.73957030322732331</c:v>
                </c:pt>
                <c:pt idx="934">
                  <c:v>0.76412584280551488</c:v>
                </c:pt>
                <c:pt idx="935">
                  <c:v>0.75788187540134055</c:v>
                </c:pt>
                <c:pt idx="936">
                  <c:v>0.77060019108700217</c:v>
                </c:pt>
                <c:pt idx="937">
                  <c:v>0.76964648201400676</c:v>
                </c:pt>
                <c:pt idx="938">
                  <c:v>0.77016902598781289</c:v>
                </c:pt>
                <c:pt idx="939">
                  <c:v>0.77201549292222826</c:v>
                </c:pt>
                <c:pt idx="940">
                  <c:v>0.77254743367432654</c:v>
                </c:pt>
                <c:pt idx="941">
                  <c:v>0.78085172462364061</c:v>
                </c:pt>
                <c:pt idx="942">
                  <c:v>0.77930141601458391</c:v>
                </c:pt>
                <c:pt idx="943">
                  <c:v>0.78078329434362836</c:v>
                </c:pt>
                <c:pt idx="944">
                  <c:v>0.78053399206240703</c:v>
                </c:pt>
                <c:pt idx="945">
                  <c:v>0.80820421206431892</c:v>
                </c:pt>
                <c:pt idx="946">
                  <c:v>0.7869786797647953</c:v>
                </c:pt>
                <c:pt idx="947">
                  <c:v>0.80561623065242483</c:v>
                </c:pt>
                <c:pt idx="948">
                  <c:v>0.82416377702416743</c:v>
                </c:pt>
                <c:pt idx="949">
                  <c:v>0.82667412314874267</c:v>
                </c:pt>
                <c:pt idx="950">
                  <c:v>0.83119614691178856</c:v>
                </c:pt>
                <c:pt idx="951">
                  <c:v>0.85258861585423773</c:v>
                </c:pt>
                <c:pt idx="952">
                  <c:v>0.84067337313241808</c:v>
                </c:pt>
                <c:pt idx="953">
                  <c:v>0.85305337283773008</c:v>
                </c:pt>
                <c:pt idx="954">
                  <c:v>0.86011530741895759</c:v>
                </c:pt>
                <c:pt idx="955">
                  <c:v>0.86039174529463525</c:v>
                </c:pt>
                <c:pt idx="956">
                  <c:v>0.86530993595200645</c:v>
                </c:pt>
                <c:pt idx="957">
                  <c:v>0.86632996582417299</c:v>
                </c:pt>
                <c:pt idx="958">
                  <c:v>0.85521428026479351</c:v>
                </c:pt>
                <c:pt idx="959">
                  <c:v>0.85266021035551165</c:v>
                </c:pt>
                <c:pt idx="960">
                  <c:v>0.85314964187247844</c:v>
                </c:pt>
                <c:pt idx="961">
                  <c:v>0.85654018485891981</c:v>
                </c:pt>
                <c:pt idx="962">
                  <c:v>0.86091355414632997</c:v>
                </c:pt>
                <c:pt idx="963">
                  <c:v>0.84454037113247038</c:v>
                </c:pt>
                <c:pt idx="964">
                  <c:v>0.81101247441495361</c:v>
                </c:pt>
                <c:pt idx="965">
                  <c:v>0.82286379347492167</c:v>
                </c:pt>
                <c:pt idx="966">
                  <c:v>0.80897963804441009</c:v>
                </c:pt>
                <c:pt idx="967">
                  <c:v>0.82431952702626887</c:v>
                </c:pt>
                <c:pt idx="968">
                  <c:v>0.90586930762587858</c:v>
                </c:pt>
                <c:pt idx="969">
                  <c:v>0.90621689253719673</c:v>
                </c:pt>
                <c:pt idx="970">
                  <c:v>0.93094333202534862</c:v>
                </c:pt>
                <c:pt idx="971">
                  <c:v>0.94370463637360547</c:v>
                </c:pt>
                <c:pt idx="972">
                  <c:v>0.94587145673938999</c:v>
                </c:pt>
                <c:pt idx="973">
                  <c:v>0.95340792862437307</c:v>
                </c:pt>
                <c:pt idx="974">
                  <c:v>0.94365800406228462</c:v>
                </c:pt>
                <c:pt idx="975">
                  <c:v>0.92007343294578869</c:v>
                </c:pt>
                <c:pt idx="976">
                  <c:v>0.92024414108476349</c:v>
                </c:pt>
                <c:pt idx="977">
                  <c:v>0.92988545934536582</c:v>
                </c:pt>
                <c:pt idx="978">
                  <c:v>0.93878315364764875</c:v>
                </c:pt>
                <c:pt idx="979">
                  <c:v>0.95761202805520029</c:v>
                </c:pt>
                <c:pt idx="980">
                  <c:v>0.97749151980711391</c:v>
                </c:pt>
                <c:pt idx="981">
                  <c:v>0.97080571205222133</c:v>
                </c:pt>
                <c:pt idx="982">
                  <c:v>0.98524517233323805</c:v>
                </c:pt>
                <c:pt idx="983">
                  <c:v>0.95799611337743551</c:v>
                </c:pt>
                <c:pt idx="984">
                  <c:v>0.97065839997348435</c:v>
                </c:pt>
                <c:pt idx="985">
                  <c:v>0.99078844051802561</c:v>
                </c:pt>
                <c:pt idx="986">
                  <c:v>0.98396960762281993</c:v>
                </c:pt>
                <c:pt idx="987">
                  <c:v>0.99450064737090438</c:v>
                </c:pt>
                <c:pt idx="988">
                  <c:v>0.98505416843162541</c:v>
                </c:pt>
                <c:pt idx="989">
                  <c:v>0.99343756491248092</c:v>
                </c:pt>
                <c:pt idx="990">
                  <c:v>0.97846977556626036</c:v>
                </c:pt>
                <c:pt idx="991">
                  <c:v>0.98334286808019566</c:v>
                </c:pt>
                <c:pt idx="992">
                  <c:v>1.0037624508510938</c:v>
                </c:pt>
                <c:pt idx="993">
                  <c:v>0.99044683246909049</c:v>
                </c:pt>
                <c:pt idx="994">
                  <c:v>0.99159119386355865</c:v>
                </c:pt>
                <c:pt idx="995">
                  <c:v>0.99656499810674082</c:v>
                </c:pt>
                <c:pt idx="996">
                  <c:v>0.99097624823654562</c:v>
                </c:pt>
                <c:pt idx="997">
                  <c:v>0.9369063229738539</c:v>
                </c:pt>
                <c:pt idx="998">
                  <c:v>0.9563398512988599</c:v>
                </c:pt>
                <c:pt idx="999">
                  <c:v>0.96493205442115371</c:v>
                </c:pt>
                <c:pt idx="1000">
                  <c:v>0.98526981490488197</c:v>
                </c:pt>
                <c:pt idx="1001">
                  <c:v>1.0089314459957404</c:v>
                </c:pt>
                <c:pt idx="1002">
                  <c:v>1.0038413965734807</c:v>
                </c:pt>
                <c:pt idx="1003">
                  <c:v>0.98006610921185011</c:v>
                </c:pt>
                <c:pt idx="1004">
                  <c:v>0.96397911243210066</c:v>
                </c:pt>
                <c:pt idx="1005">
                  <c:v>0.96424030451442633</c:v>
                </c:pt>
                <c:pt idx="1006">
                  <c:v>0.97598097171572906</c:v>
                </c:pt>
                <c:pt idx="1007">
                  <c:v>0.99461494287829488</c:v>
                </c:pt>
                <c:pt idx="1008">
                  <c:v>0.98843787158624852</c:v>
                </c:pt>
                <c:pt idx="1009">
                  <c:v>0.97036070748024139</c:v>
                </c:pt>
                <c:pt idx="1010">
                  <c:v>0.98516251903846386</c:v>
                </c:pt>
                <c:pt idx="1011">
                  <c:v>0.96648792438879139</c:v>
                </c:pt>
                <c:pt idx="1012">
                  <c:v>0.97479374950598974</c:v>
                </c:pt>
                <c:pt idx="1013">
                  <c:v>0.96360940993378152</c:v>
                </c:pt>
                <c:pt idx="1014">
                  <c:v>1.0001538322922459</c:v>
                </c:pt>
                <c:pt idx="1015">
                  <c:v>0.99383270902821663</c:v>
                </c:pt>
                <c:pt idx="1016">
                  <c:v>1.0169258030705666</c:v>
                </c:pt>
                <c:pt idx="1017">
                  <c:v>1.007328368403825</c:v>
                </c:pt>
                <c:pt idx="1018">
                  <c:v>1.0204593432885698</c:v>
                </c:pt>
                <c:pt idx="1019">
                  <c:v>1.0275297797168239</c:v>
                </c:pt>
                <c:pt idx="1020">
                  <c:v>1.007503327466313</c:v>
                </c:pt>
                <c:pt idx="1021">
                  <c:v>0.98240165608309216</c:v>
                </c:pt>
                <c:pt idx="1022">
                  <c:v>1.012378241804611</c:v>
                </c:pt>
                <c:pt idx="1023">
                  <c:v>1.004318618671034</c:v>
                </c:pt>
                <c:pt idx="1024">
                  <c:v>1.0156956880837247</c:v>
                </c:pt>
                <c:pt idx="1025">
                  <c:v>1.005076050140314</c:v>
                </c:pt>
                <c:pt idx="1026">
                  <c:v>1.0170417286313347</c:v>
                </c:pt>
                <c:pt idx="1027">
                  <c:v>1.0126363655511676</c:v>
                </c:pt>
                <c:pt idx="1028">
                  <c:v>1.0121822838192047</c:v>
                </c:pt>
                <c:pt idx="1029">
                  <c:v>1.027492991649428</c:v>
                </c:pt>
                <c:pt idx="1030">
                  <c:v>1.0195281353445464</c:v>
                </c:pt>
                <c:pt idx="1031">
                  <c:v>1.0353504881642301</c:v>
                </c:pt>
                <c:pt idx="1032">
                  <c:v>1.0293998664442929</c:v>
                </c:pt>
                <c:pt idx="1033">
                  <c:v>1.0085600175585512</c:v>
                </c:pt>
                <c:pt idx="1034">
                  <c:v>1.0295216090582895</c:v>
                </c:pt>
                <c:pt idx="1035">
                  <c:v>1.014200098129213</c:v>
                </c:pt>
                <c:pt idx="1036">
                  <c:v>1.0312245354100171</c:v>
                </c:pt>
                <c:pt idx="1037">
                  <c:v>1.0431293905367856</c:v>
                </c:pt>
                <c:pt idx="1038">
                  <c:v>1.0192239545996253</c:v>
                </c:pt>
                <c:pt idx="1039">
                  <c:v>0.98977291726401995</c:v>
                </c:pt>
                <c:pt idx="1040">
                  <c:v>0.97806673687828605</c:v>
                </c:pt>
                <c:pt idx="1041">
                  <c:v>0.96340485421585664</c:v>
                </c:pt>
                <c:pt idx="1042">
                  <c:v>0.9653998477785839</c:v>
                </c:pt>
                <c:pt idx="1043">
                  <c:v>0.95021855340177908</c:v>
                </c:pt>
                <c:pt idx="1044">
                  <c:v>0.98328830923480504</c:v>
                </c:pt>
                <c:pt idx="1045">
                  <c:v>0.93111659711079731</c:v>
                </c:pt>
                <c:pt idx="1046">
                  <c:v>0.898315352619379</c:v>
                </c:pt>
                <c:pt idx="1047">
                  <c:v>0.87629176536346853</c:v>
                </c:pt>
                <c:pt idx="1048">
                  <c:v>0.84086191597304949</c:v>
                </c:pt>
                <c:pt idx="1049">
                  <c:v>0.84344714866748394</c:v>
                </c:pt>
                <c:pt idx="1050">
                  <c:v>0.79620311986463244</c:v>
                </c:pt>
                <c:pt idx="1051">
                  <c:v>0.76567452136119396</c:v>
                </c:pt>
                <c:pt idx="1052">
                  <c:v>0.77873287896607546</c:v>
                </c:pt>
                <c:pt idx="1053">
                  <c:v>0.76257518261631807</c:v>
                </c:pt>
                <c:pt idx="1054">
                  <c:v>0.79595327423228546</c:v>
                </c:pt>
                <c:pt idx="1055">
                  <c:v>0.80230476123569394</c:v>
                </c:pt>
                <c:pt idx="1056">
                  <c:v>0.77730523986411204</c:v>
                </c:pt>
                <c:pt idx="1057">
                  <c:v>0.80973460845270884</c:v>
                </c:pt>
                <c:pt idx="1058">
                  <c:v>0.81016344033824028</c:v>
                </c:pt>
                <c:pt idx="1059">
                  <c:v>0.81538760160306478</c:v>
                </c:pt>
                <c:pt idx="1060">
                  <c:v>0.85343010693885279</c:v>
                </c:pt>
                <c:pt idx="1061">
                  <c:v>0.85264247153934769</c:v>
                </c:pt>
                <c:pt idx="1062">
                  <c:v>0.84099874457124302</c:v>
                </c:pt>
                <c:pt idx="1063">
                  <c:v>0.82930502929957006</c:v>
                </c:pt>
                <c:pt idx="1064">
                  <c:v>0.78828511960388803</c:v>
                </c:pt>
                <c:pt idx="1065">
                  <c:v>0.79970610457227065</c:v>
                </c:pt>
                <c:pt idx="1066">
                  <c:v>0.80856483740265506</c:v>
                </c:pt>
                <c:pt idx="1067">
                  <c:v>0.81205999146171615</c:v>
                </c:pt>
                <c:pt idx="1068">
                  <c:v>0.69523716621420961</c:v>
                </c:pt>
                <c:pt idx="1069">
                  <c:v>0.6040534185751103</c:v>
                </c:pt>
                <c:pt idx="1070">
                  <c:v>0.60604361786319871</c:v>
                </c:pt>
                <c:pt idx="1071">
                  <c:v>0.5811219874735829</c:v>
                </c:pt>
                <c:pt idx="1072">
                  <c:v>0.71745322761595509</c:v>
                </c:pt>
                <c:pt idx="1073">
                  <c:v>0.6320953227088586</c:v>
                </c:pt>
                <c:pt idx="1074">
                  <c:v>0.64564633997563003</c:v>
                </c:pt>
                <c:pt idx="1075">
                  <c:v>0.65506376561059754</c:v>
                </c:pt>
                <c:pt idx="1076">
                  <c:v>0.66071416985264841</c:v>
                </c:pt>
                <c:pt idx="1077">
                  <c:v>0.60912745512007582</c:v>
                </c:pt>
                <c:pt idx="1078">
                  <c:v>0.61469427917425579</c:v>
                </c:pt>
                <c:pt idx="1079">
                  <c:v>0.55499226379863353</c:v>
                </c:pt>
                <c:pt idx="1080">
                  <c:v>0.60468405746110721</c:v>
                </c:pt>
                <c:pt idx="1081">
                  <c:v>0.64497619626660896</c:v>
                </c:pt>
                <c:pt idx="1082">
                  <c:v>0.67240277123137315</c:v>
                </c:pt>
                <c:pt idx="1083">
                  <c:v>0.68637335145270839</c:v>
                </c:pt>
                <c:pt idx="1084">
                  <c:v>0.6811259858986316</c:v>
                </c:pt>
                <c:pt idx="1085">
                  <c:v>0.69222080038241662</c:v>
                </c:pt>
                <c:pt idx="1086">
                  <c:v>0.70187292174187244</c:v>
                </c:pt>
                <c:pt idx="1087">
                  <c:v>0.72247436733073855</c:v>
                </c:pt>
                <c:pt idx="1088">
                  <c:v>0.74341671780825958</c:v>
                </c:pt>
                <c:pt idx="1089">
                  <c:v>0.73513946656790852</c:v>
                </c:pt>
                <c:pt idx="1090">
                  <c:v>0.71468319161510752</c:v>
                </c:pt>
                <c:pt idx="1091">
                  <c:v>0.72214755760952221</c:v>
                </c:pt>
                <c:pt idx="1092">
                  <c:v>0.75111693015307579</c:v>
                </c:pt>
                <c:pt idx="1093">
                  <c:v>0.74504888066631714</c:v>
                </c:pt>
                <c:pt idx="1094">
                  <c:v>0.83035999345293865</c:v>
                </c:pt>
                <c:pt idx="1095">
                  <c:v>0.82866192529951177</c:v>
                </c:pt>
                <c:pt idx="1096">
                  <c:v>0.82849166462616997</c:v>
                </c:pt>
                <c:pt idx="1097">
                  <c:v>0.83781902182158818</c:v>
                </c:pt>
                <c:pt idx="1098">
                  <c:v>0.85691522498300321</c:v>
                </c:pt>
                <c:pt idx="1099">
                  <c:v>0.84391887333011817</c:v>
                </c:pt>
                <c:pt idx="1100">
                  <c:v>0.83321226724475816</c:v>
                </c:pt>
                <c:pt idx="1101">
                  <c:v>0.79033214702736254</c:v>
                </c:pt>
                <c:pt idx="1102">
                  <c:v>0.80100752640390827</c:v>
                </c:pt>
                <c:pt idx="1103">
                  <c:v>0.77501536644926317</c:v>
                </c:pt>
                <c:pt idx="1104">
                  <c:v>0.81563549756372522</c:v>
                </c:pt>
                <c:pt idx="1105">
                  <c:v>0.81161569005001666</c:v>
                </c:pt>
                <c:pt idx="1106">
                  <c:v>0.80659477406804969</c:v>
                </c:pt>
                <c:pt idx="1107">
                  <c:v>0.80995568843722276</c:v>
                </c:pt>
                <c:pt idx="1108">
                  <c:v>0.80661638026575555</c:v>
                </c:pt>
                <c:pt idx="1109">
                  <c:v>0.82447236850175609</c:v>
                </c:pt>
                <c:pt idx="1110">
                  <c:v>0.81510659318556478</c:v>
                </c:pt>
                <c:pt idx="1111">
                  <c:v>0.80330852253591933</c:v>
                </c:pt>
                <c:pt idx="1112">
                  <c:v>0.83182039343160086</c:v>
                </c:pt>
                <c:pt idx="1113">
                  <c:v>0.82756042472031544</c:v>
                </c:pt>
                <c:pt idx="1114">
                  <c:v>0.83780412760837697</c:v>
                </c:pt>
                <c:pt idx="1115">
                  <c:v>0.82225626299268395</c:v>
                </c:pt>
                <c:pt idx="1116">
                  <c:v>0.81565259714327065</c:v>
                </c:pt>
                <c:pt idx="1117">
                  <c:v>0.79870790463062669</c:v>
                </c:pt>
                <c:pt idx="1118">
                  <c:v>0.81135171728840039</c:v>
                </c:pt>
                <c:pt idx="1119">
                  <c:v>0.80892715671803006</c:v>
                </c:pt>
                <c:pt idx="1120">
                  <c:v>0.80842944708685316</c:v>
                </c:pt>
                <c:pt idx="1121">
                  <c:v>0.79942953884926982</c:v>
                </c:pt>
                <c:pt idx="1122">
                  <c:v>0.81532537191825205</c:v>
                </c:pt>
                <c:pt idx="1123">
                  <c:v>0.82308030291761325</c:v>
                </c:pt>
                <c:pt idx="1124">
                  <c:v>0.82199158707078701</c:v>
                </c:pt>
                <c:pt idx="1125">
                  <c:v>0.82128094772198268</c:v>
                </c:pt>
                <c:pt idx="1126">
                  <c:v>0.83201174891335361</c:v>
                </c:pt>
                <c:pt idx="1127">
                  <c:v>0.83520984971579049</c:v>
                </c:pt>
                <c:pt idx="1128">
                  <c:v>0.83288900528677434</c:v>
                </c:pt>
                <c:pt idx="1129">
                  <c:v>0.83788409610935344</c:v>
                </c:pt>
                <c:pt idx="1130">
                  <c:v>0.85933527893521333</c:v>
                </c:pt>
                <c:pt idx="1131">
                  <c:v>0.85390247083810533</c:v>
                </c:pt>
                <c:pt idx="1132">
                  <c:v>0.85021087936617379</c:v>
                </c:pt>
                <c:pt idx="1133">
                  <c:v>0.86208485936426804</c:v>
                </c:pt>
                <c:pt idx="1134">
                  <c:v>0.87049893920281241</c:v>
                </c:pt>
                <c:pt idx="1135">
                  <c:v>0.86337608537184019</c:v>
                </c:pt>
                <c:pt idx="1136">
                  <c:v>0.87080177755083432</c:v>
                </c:pt>
                <c:pt idx="1137">
                  <c:v>0.87418305160630738</c:v>
                </c:pt>
                <c:pt idx="1138">
                  <c:v>0.87322218308318456</c:v>
                </c:pt>
                <c:pt idx="1139">
                  <c:v>0.89192250700675224</c:v>
                </c:pt>
                <c:pt idx="1140">
                  <c:v>0.88487367677620421</c:v>
                </c:pt>
                <c:pt idx="1141">
                  <c:v>0.8761025193625569</c:v>
                </c:pt>
                <c:pt idx="1142">
                  <c:v>0.86855303901238701</c:v>
                </c:pt>
                <c:pt idx="1143">
                  <c:v>0.88381442973749214</c:v>
                </c:pt>
                <c:pt idx="1144">
                  <c:v>0.88322214504860574</c:v>
                </c:pt>
                <c:pt idx="1145">
                  <c:v>0.89628689501967207</c:v>
                </c:pt>
                <c:pt idx="1146">
                  <c:v>0.91787938110005496</c:v>
                </c:pt>
                <c:pt idx="1147">
                  <c:v>0.92165595908041831</c:v>
                </c:pt>
                <c:pt idx="1148">
                  <c:v>0.93064142057042321</c:v>
                </c:pt>
                <c:pt idx="1149">
                  <c:v>0.93224731080345991</c:v>
                </c:pt>
                <c:pt idx="1150">
                  <c:v>0.88231452493580531</c:v>
                </c:pt>
                <c:pt idx="1151">
                  <c:v>0.90467927277501792</c:v>
                </c:pt>
                <c:pt idx="1152">
                  <c:v>0.8936530483803995</c:v>
                </c:pt>
                <c:pt idx="1153">
                  <c:v>0.89892086950626848</c:v>
                </c:pt>
                <c:pt idx="1154">
                  <c:v>0.89694377456885954</c:v>
                </c:pt>
                <c:pt idx="1155">
                  <c:v>0.908962413813724</c:v>
                </c:pt>
                <c:pt idx="1156">
                  <c:v>0.91224383910938478</c:v>
                </c:pt>
                <c:pt idx="1157">
                  <c:v>0.92207504260751771</c:v>
                </c:pt>
                <c:pt idx="1158">
                  <c:v>0.92389939195493209</c:v>
                </c:pt>
                <c:pt idx="1159">
                  <c:v>0.93662969332719093</c:v>
                </c:pt>
                <c:pt idx="1160">
                  <c:v>0.91990298050146135</c:v>
                </c:pt>
                <c:pt idx="1161">
                  <c:v>0.92743127015772719</c:v>
                </c:pt>
                <c:pt idx="1162">
                  <c:v>0.91662817130480234</c:v>
                </c:pt>
                <c:pt idx="1163">
                  <c:v>0.91136102137738284</c:v>
                </c:pt>
                <c:pt idx="1164">
                  <c:v>0.91198782484366903</c:v>
                </c:pt>
                <c:pt idx="1165">
                  <c:v>0.92272594529432195</c:v>
                </c:pt>
                <c:pt idx="1166">
                  <c:v>0.92556779952925949</c:v>
                </c:pt>
                <c:pt idx="1167">
                  <c:v>0.93464876297007082</c:v>
                </c:pt>
                <c:pt idx="1168">
                  <c:v>0.94110898412228927</c:v>
                </c:pt>
                <c:pt idx="1169">
                  <c:v>0.93878884285355335</c:v>
                </c:pt>
                <c:pt idx="1170">
                  <c:v>0.92441480844044177</c:v>
                </c:pt>
                <c:pt idx="1171">
                  <c:v>0.92081849518650016</c:v>
                </c:pt>
                <c:pt idx="1172">
                  <c:v>0.92552474694300257</c:v>
                </c:pt>
                <c:pt idx="1173">
                  <c:v>0.9476075275097875</c:v>
                </c:pt>
                <c:pt idx="1174">
                  <c:v>0.92533789807941025</c:v>
                </c:pt>
                <c:pt idx="1175">
                  <c:v>0.92916542321826934</c:v>
                </c:pt>
                <c:pt idx="1176">
                  <c:v>0.93804406826931985</c:v>
                </c:pt>
                <c:pt idx="1177">
                  <c:v>0.94603887280977927</c:v>
                </c:pt>
                <c:pt idx="1178">
                  <c:v>0.95738730442196052</c:v>
                </c:pt>
                <c:pt idx="1179">
                  <c:v>0.95819079288960496</c:v>
                </c:pt>
                <c:pt idx="1180">
                  <c:v>0.96266020747894676</c:v>
                </c:pt>
                <c:pt idx="1181">
                  <c:v>0.94252524481244282</c:v>
                </c:pt>
                <c:pt idx="1182">
                  <c:v>0.94263586470927696</c:v>
                </c:pt>
                <c:pt idx="1183">
                  <c:v>0.96289803546286579</c:v>
                </c:pt>
                <c:pt idx="1184">
                  <c:v>0.97819896297282605</c:v>
                </c:pt>
                <c:pt idx="1185">
                  <c:v>0.98118368659200228</c:v>
                </c:pt>
                <c:pt idx="1186">
                  <c:v>0.96744556476699062</c:v>
                </c:pt>
                <c:pt idx="1187">
                  <c:v>0.97389533440049614</c:v>
                </c:pt>
                <c:pt idx="1188">
                  <c:v>0.97446441480013024</c:v>
                </c:pt>
                <c:pt idx="1189">
                  <c:v>0.98243543973838077</c:v>
                </c:pt>
                <c:pt idx="1190">
                  <c:v>0.98157643357041846</c:v>
                </c:pt>
                <c:pt idx="1191">
                  <c:v>0.98514167992470036</c:v>
                </c:pt>
                <c:pt idx="1192">
                  <c:v>0.99776685883504412</c:v>
                </c:pt>
                <c:pt idx="1193">
                  <c:v>1.0003919159708121</c:v>
                </c:pt>
                <c:pt idx="1194">
                  <c:v>0.99646892084297778</c:v>
                </c:pt>
                <c:pt idx="1195">
                  <c:v>1.0086849883174711</c:v>
                </c:pt>
                <c:pt idx="1196">
                  <c:v>1.0082464400353381</c:v>
                </c:pt>
                <c:pt idx="1197">
                  <c:v>1.0312634968819157</c:v>
                </c:pt>
                <c:pt idx="1198">
                  <c:v>1.0339715908544287</c:v>
                </c:pt>
                <c:pt idx="1199">
                  <c:v>0.9709041864533039</c:v>
                </c:pt>
                <c:pt idx="1200">
                  <c:v>1.0068349736198234</c:v>
                </c:pt>
                <c:pt idx="1201">
                  <c:v>0.99803051197835124</c:v>
                </c:pt>
                <c:pt idx="1202">
                  <c:v>1.0008841281670695</c:v>
                </c:pt>
                <c:pt idx="1203">
                  <c:v>0.98199398292963358</c:v>
                </c:pt>
                <c:pt idx="1204">
                  <c:v>0.99350471671925611</c:v>
                </c:pt>
                <c:pt idx="1205">
                  <c:v>1.0184389400702565</c:v>
                </c:pt>
                <c:pt idx="1206">
                  <c:v>1.0256393333030545</c:v>
                </c:pt>
                <c:pt idx="1207">
                  <c:v>1.0129523082498695</c:v>
                </c:pt>
                <c:pt idx="1208">
                  <c:v>1.0269799723012381</c:v>
                </c:pt>
                <c:pt idx="1209">
                  <c:v>1.0397483721759602</c:v>
                </c:pt>
                <c:pt idx="1210">
                  <c:v>1.0627010259332224</c:v>
                </c:pt>
                <c:pt idx="1211">
                  <c:v>1.0629976636860445</c:v>
                </c:pt>
                <c:pt idx="1212">
                  <c:v>1.0657550747636764</c:v>
                </c:pt>
                <c:pt idx="1213">
                  <c:v>1.0596290145537877</c:v>
                </c:pt>
                <c:pt idx="1214">
                  <c:v>1.0726977597537202</c:v>
                </c:pt>
                <c:pt idx="1215">
                  <c:v>1.0758528399317306</c:v>
                </c:pt>
                <c:pt idx="1216">
                  <c:v>1.0591926716379882</c:v>
                </c:pt>
                <c:pt idx="1217">
                  <c:v>1.067265367160414</c:v>
                </c:pt>
                <c:pt idx="1218">
                  <c:v>1.0335442611749506</c:v>
                </c:pt>
                <c:pt idx="1219">
                  <c:v>1.0294614249306564</c:v>
                </c:pt>
                <c:pt idx="1220">
                  <c:v>1.0643644155000946</c:v>
                </c:pt>
                <c:pt idx="1221">
                  <c:v>1.0625828950061202</c:v>
                </c:pt>
                <c:pt idx="1222">
                  <c:v>1.0643236641656637</c:v>
                </c:pt>
                <c:pt idx="1223">
                  <c:v>1.0201002201562872</c:v>
                </c:pt>
                <c:pt idx="1224">
                  <c:v>1.0259454317578309</c:v>
                </c:pt>
                <c:pt idx="1225">
                  <c:v>1.0110435477069797</c:v>
                </c:pt>
                <c:pt idx="1226">
                  <c:v>0.99768772134167194</c:v>
                </c:pt>
                <c:pt idx="1227">
                  <c:v>1.0127292146700073</c:v>
                </c:pt>
                <c:pt idx="1228">
                  <c:v>0.98236649806907383</c:v>
                </c:pt>
                <c:pt idx="1229">
                  <c:v>1.0058200256787742</c:v>
                </c:pt>
                <c:pt idx="1230">
                  <c:v>1.0349266103624921</c:v>
                </c:pt>
                <c:pt idx="1231">
                  <c:v>1.0421478107472231</c:v>
                </c:pt>
                <c:pt idx="1232">
                  <c:v>1.054333898024308</c:v>
                </c:pt>
                <c:pt idx="1233">
                  <c:v>1.0636316266024584</c:v>
                </c:pt>
                <c:pt idx="1234">
                  <c:v>1.0497154454173589</c:v>
                </c:pt>
                <c:pt idx="1235">
                  <c:v>1.0572896642246654</c:v>
                </c:pt>
                <c:pt idx="1236">
                  <c:v>1.0525243470046122</c:v>
                </c:pt>
                <c:pt idx="1237">
                  <c:v>1.0571743459386851</c:v>
                </c:pt>
                <c:pt idx="1238">
                  <c:v>1.0635950303060482</c:v>
                </c:pt>
                <c:pt idx="1239">
                  <c:v>1.0574788143400844</c:v>
                </c:pt>
                <c:pt idx="1240">
                  <c:v>1.0583472492481696</c:v>
                </c:pt>
                <c:pt idx="1241">
                  <c:v>1.0660864230648843</c:v>
                </c:pt>
                <c:pt idx="1242">
                  <c:v>1.0534987993058786</c:v>
                </c:pt>
                <c:pt idx="1243">
                  <c:v>1.0329340778607459</c:v>
                </c:pt>
                <c:pt idx="1244">
                  <c:v>1.0303647301962817</c:v>
                </c:pt>
                <c:pt idx="1245">
                  <c:v>1.0225031425671212</c:v>
                </c:pt>
                <c:pt idx="1246">
                  <c:v>1.0016500295215449</c:v>
                </c:pt>
                <c:pt idx="1247">
                  <c:v>1.0227195241624889</c:v>
                </c:pt>
                <c:pt idx="1248">
                  <c:v>1.0405774620701758</c:v>
                </c:pt>
                <c:pt idx="1249">
                  <c:v>1.0470224054672119</c:v>
                </c:pt>
                <c:pt idx="1250">
                  <c:v>1.054072066705364</c:v>
                </c:pt>
                <c:pt idx="1251">
                  <c:v>1.0596450593929121</c:v>
                </c:pt>
                <c:pt idx="1252">
                  <c:v>1.0604400779753611</c:v>
                </c:pt>
                <c:pt idx="1253">
                  <c:v>1.0564512095139884</c:v>
                </c:pt>
                <c:pt idx="1254">
                  <c:v>1.0529286641658238</c:v>
                </c:pt>
                <c:pt idx="1255">
                  <c:v>1.0414525450390939</c:v>
                </c:pt>
              </c:numCache>
            </c:numRef>
          </c:val>
          <c:smooth val="0"/>
          <c:extLst>
            <c:ext xmlns:c16="http://schemas.microsoft.com/office/drawing/2014/chart" uri="{C3380CC4-5D6E-409C-BE32-E72D297353CC}">
              <c16:uniqueId val="{00000000-6533-4A7D-AFE3-366061B99FE1}"/>
            </c:ext>
          </c:extLst>
        </c:ser>
        <c:ser>
          <c:idx val="1"/>
          <c:order val="1"/>
          <c:tx>
            <c:strRef>
              <c:f>Sheet2!$AC$2</c:f>
              <c:strCache>
                <c:ptCount val="1"/>
                <c:pt idx="0">
                  <c:v>Europa</c:v>
                </c:pt>
              </c:strCache>
            </c:strRef>
          </c:tx>
          <c:spPr>
            <a:ln w="28575" cap="rnd">
              <a:solidFill>
                <a:schemeClr val="accent2"/>
              </a:solidFill>
              <a:round/>
            </a:ln>
            <a:effectLst/>
          </c:spPr>
          <c:marker>
            <c:symbol val="none"/>
          </c:marker>
          <c:cat>
            <c:numRef>
              <c:f>Sheet2!$W$3:$W$1258</c:f>
              <c:numCache>
                <c:formatCode>yyyy\.mm\.dd</c:formatCode>
                <c:ptCount val="1256"/>
                <c:pt idx="0">
                  <c:v>44196</c:v>
                </c:pt>
                <c:pt idx="1">
                  <c:v>44200</c:v>
                </c:pt>
                <c:pt idx="2">
                  <c:v>44201</c:v>
                </c:pt>
                <c:pt idx="3">
                  <c:v>44202</c:v>
                </c:pt>
                <c:pt idx="4">
                  <c:v>44203</c:v>
                </c:pt>
                <c:pt idx="5">
                  <c:v>44204</c:v>
                </c:pt>
                <c:pt idx="6">
                  <c:v>44207</c:v>
                </c:pt>
                <c:pt idx="7">
                  <c:v>44208</c:v>
                </c:pt>
                <c:pt idx="8">
                  <c:v>44209</c:v>
                </c:pt>
                <c:pt idx="9">
                  <c:v>44210</c:v>
                </c:pt>
                <c:pt idx="10">
                  <c:v>44211</c:v>
                </c:pt>
                <c:pt idx="11">
                  <c:v>44215</c:v>
                </c:pt>
                <c:pt idx="12">
                  <c:v>44216</c:v>
                </c:pt>
                <c:pt idx="13">
                  <c:v>44217</c:v>
                </c:pt>
                <c:pt idx="14">
                  <c:v>44218</c:v>
                </c:pt>
                <c:pt idx="15">
                  <c:v>44221</c:v>
                </c:pt>
                <c:pt idx="16">
                  <c:v>44222</c:v>
                </c:pt>
                <c:pt idx="17">
                  <c:v>44223</c:v>
                </c:pt>
                <c:pt idx="18">
                  <c:v>44224</c:v>
                </c:pt>
                <c:pt idx="19">
                  <c:v>44225</c:v>
                </c:pt>
                <c:pt idx="20">
                  <c:v>44228</c:v>
                </c:pt>
                <c:pt idx="21">
                  <c:v>44229</c:v>
                </c:pt>
                <c:pt idx="22">
                  <c:v>44230</c:v>
                </c:pt>
                <c:pt idx="23">
                  <c:v>44231</c:v>
                </c:pt>
                <c:pt idx="24">
                  <c:v>44232</c:v>
                </c:pt>
                <c:pt idx="25">
                  <c:v>44235</c:v>
                </c:pt>
                <c:pt idx="26">
                  <c:v>44236</c:v>
                </c:pt>
                <c:pt idx="27">
                  <c:v>44237</c:v>
                </c:pt>
                <c:pt idx="28">
                  <c:v>44238</c:v>
                </c:pt>
                <c:pt idx="29">
                  <c:v>44239</c:v>
                </c:pt>
                <c:pt idx="30">
                  <c:v>44243</c:v>
                </c:pt>
                <c:pt idx="31">
                  <c:v>44244</c:v>
                </c:pt>
                <c:pt idx="32">
                  <c:v>44245</c:v>
                </c:pt>
                <c:pt idx="33">
                  <c:v>44246</c:v>
                </c:pt>
                <c:pt idx="34">
                  <c:v>44249</c:v>
                </c:pt>
                <c:pt idx="35">
                  <c:v>44250</c:v>
                </c:pt>
                <c:pt idx="36">
                  <c:v>44251</c:v>
                </c:pt>
                <c:pt idx="37">
                  <c:v>44252</c:v>
                </c:pt>
                <c:pt idx="38">
                  <c:v>44253</c:v>
                </c:pt>
                <c:pt idx="39">
                  <c:v>44256</c:v>
                </c:pt>
                <c:pt idx="40">
                  <c:v>44257</c:v>
                </c:pt>
                <c:pt idx="41">
                  <c:v>44258</c:v>
                </c:pt>
                <c:pt idx="42">
                  <c:v>44259</c:v>
                </c:pt>
                <c:pt idx="43">
                  <c:v>44260</c:v>
                </c:pt>
                <c:pt idx="44">
                  <c:v>44263</c:v>
                </c:pt>
                <c:pt idx="45">
                  <c:v>44264</c:v>
                </c:pt>
                <c:pt idx="46">
                  <c:v>44265</c:v>
                </c:pt>
                <c:pt idx="47">
                  <c:v>44266</c:v>
                </c:pt>
                <c:pt idx="48">
                  <c:v>44267</c:v>
                </c:pt>
                <c:pt idx="49">
                  <c:v>44270</c:v>
                </c:pt>
                <c:pt idx="50">
                  <c:v>44271</c:v>
                </c:pt>
                <c:pt idx="51">
                  <c:v>44272</c:v>
                </c:pt>
                <c:pt idx="52">
                  <c:v>44273</c:v>
                </c:pt>
                <c:pt idx="53">
                  <c:v>44274</c:v>
                </c:pt>
                <c:pt idx="54">
                  <c:v>44277</c:v>
                </c:pt>
                <c:pt idx="55">
                  <c:v>44278</c:v>
                </c:pt>
                <c:pt idx="56">
                  <c:v>44279</c:v>
                </c:pt>
                <c:pt idx="57">
                  <c:v>44280</c:v>
                </c:pt>
                <c:pt idx="58">
                  <c:v>44281</c:v>
                </c:pt>
                <c:pt idx="59">
                  <c:v>44284</c:v>
                </c:pt>
                <c:pt idx="60">
                  <c:v>44285</c:v>
                </c:pt>
                <c:pt idx="61">
                  <c:v>44286</c:v>
                </c:pt>
                <c:pt idx="62">
                  <c:v>44287</c:v>
                </c:pt>
                <c:pt idx="63">
                  <c:v>44291</c:v>
                </c:pt>
                <c:pt idx="64">
                  <c:v>44292</c:v>
                </c:pt>
                <c:pt idx="65">
                  <c:v>44293</c:v>
                </c:pt>
                <c:pt idx="66">
                  <c:v>44294</c:v>
                </c:pt>
                <c:pt idx="67">
                  <c:v>44295</c:v>
                </c:pt>
                <c:pt idx="68">
                  <c:v>44298</c:v>
                </c:pt>
                <c:pt idx="69">
                  <c:v>44299</c:v>
                </c:pt>
                <c:pt idx="70">
                  <c:v>44300</c:v>
                </c:pt>
                <c:pt idx="71">
                  <c:v>44301</c:v>
                </c:pt>
                <c:pt idx="72">
                  <c:v>44302</c:v>
                </c:pt>
                <c:pt idx="73">
                  <c:v>44305</c:v>
                </c:pt>
                <c:pt idx="74">
                  <c:v>44306</c:v>
                </c:pt>
                <c:pt idx="75">
                  <c:v>44307</c:v>
                </c:pt>
                <c:pt idx="76">
                  <c:v>44308</c:v>
                </c:pt>
                <c:pt idx="77">
                  <c:v>44309</c:v>
                </c:pt>
                <c:pt idx="78">
                  <c:v>44312</c:v>
                </c:pt>
                <c:pt idx="79">
                  <c:v>44313</c:v>
                </c:pt>
                <c:pt idx="80">
                  <c:v>44314</c:v>
                </c:pt>
                <c:pt idx="81">
                  <c:v>44315</c:v>
                </c:pt>
                <c:pt idx="82">
                  <c:v>44316</c:v>
                </c:pt>
                <c:pt idx="83">
                  <c:v>44319</c:v>
                </c:pt>
                <c:pt idx="84">
                  <c:v>44320</c:v>
                </c:pt>
                <c:pt idx="85">
                  <c:v>44321</c:v>
                </c:pt>
                <c:pt idx="86">
                  <c:v>44322</c:v>
                </c:pt>
                <c:pt idx="87">
                  <c:v>44323</c:v>
                </c:pt>
                <c:pt idx="88">
                  <c:v>44326</c:v>
                </c:pt>
                <c:pt idx="89">
                  <c:v>44327</c:v>
                </c:pt>
                <c:pt idx="90">
                  <c:v>44328</c:v>
                </c:pt>
                <c:pt idx="91">
                  <c:v>44329</c:v>
                </c:pt>
                <c:pt idx="92">
                  <c:v>44330</c:v>
                </c:pt>
                <c:pt idx="93">
                  <c:v>44333</c:v>
                </c:pt>
                <c:pt idx="94">
                  <c:v>44334</c:v>
                </c:pt>
                <c:pt idx="95">
                  <c:v>44335</c:v>
                </c:pt>
                <c:pt idx="96">
                  <c:v>44336</c:v>
                </c:pt>
                <c:pt idx="97">
                  <c:v>44337</c:v>
                </c:pt>
                <c:pt idx="98">
                  <c:v>44340</c:v>
                </c:pt>
                <c:pt idx="99">
                  <c:v>44341</c:v>
                </c:pt>
                <c:pt idx="100">
                  <c:v>44342</c:v>
                </c:pt>
                <c:pt idx="101">
                  <c:v>44343</c:v>
                </c:pt>
                <c:pt idx="102">
                  <c:v>44344</c:v>
                </c:pt>
                <c:pt idx="103">
                  <c:v>44348</c:v>
                </c:pt>
                <c:pt idx="104">
                  <c:v>44349</c:v>
                </c:pt>
                <c:pt idx="105">
                  <c:v>44350</c:v>
                </c:pt>
                <c:pt idx="106">
                  <c:v>44351</c:v>
                </c:pt>
                <c:pt idx="107">
                  <c:v>44354</c:v>
                </c:pt>
                <c:pt idx="108">
                  <c:v>44355</c:v>
                </c:pt>
                <c:pt idx="109">
                  <c:v>44356</c:v>
                </c:pt>
                <c:pt idx="110">
                  <c:v>44357</c:v>
                </c:pt>
                <c:pt idx="111">
                  <c:v>44358</c:v>
                </c:pt>
                <c:pt idx="112">
                  <c:v>44361</c:v>
                </c:pt>
                <c:pt idx="113">
                  <c:v>44362</c:v>
                </c:pt>
                <c:pt idx="114">
                  <c:v>44363</c:v>
                </c:pt>
                <c:pt idx="115">
                  <c:v>44364</c:v>
                </c:pt>
                <c:pt idx="116">
                  <c:v>44365</c:v>
                </c:pt>
                <c:pt idx="117">
                  <c:v>44368</c:v>
                </c:pt>
                <c:pt idx="118">
                  <c:v>44369</c:v>
                </c:pt>
                <c:pt idx="119">
                  <c:v>44370</c:v>
                </c:pt>
                <c:pt idx="120">
                  <c:v>44371</c:v>
                </c:pt>
                <c:pt idx="121">
                  <c:v>44372</c:v>
                </c:pt>
                <c:pt idx="122">
                  <c:v>44375</c:v>
                </c:pt>
                <c:pt idx="123">
                  <c:v>44376</c:v>
                </c:pt>
                <c:pt idx="124">
                  <c:v>44377</c:v>
                </c:pt>
                <c:pt idx="125">
                  <c:v>44378</c:v>
                </c:pt>
                <c:pt idx="126">
                  <c:v>44379</c:v>
                </c:pt>
                <c:pt idx="127">
                  <c:v>44383</c:v>
                </c:pt>
                <c:pt idx="128">
                  <c:v>44384</c:v>
                </c:pt>
                <c:pt idx="129">
                  <c:v>44385</c:v>
                </c:pt>
                <c:pt idx="130">
                  <c:v>44386</c:v>
                </c:pt>
                <c:pt idx="131">
                  <c:v>44389</c:v>
                </c:pt>
                <c:pt idx="132">
                  <c:v>44390</c:v>
                </c:pt>
                <c:pt idx="133">
                  <c:v>44391</c:v>
                </c:pt>
                <c:pt idx="134">
                  <c:v>44392</c:v>
                </c:pt>
                <c:pt idx="135">
                  <c:v>44393</c:v>
                </c:pt>
                <c:pt idx="136">
                  <c:v>44396</c:v>
                </c:pt>
                <c:pt idx="137">
                  <c:v>44397</c:v>
                </c:pt>
                <c:pt idx="138">
                  <c:v>44398</c:v>
                </c:pt>
                <c:pt idx="139">
                  <c:v>44399</c:v>
                </c:pt>
                <c:pt idx="140">
                  <c:v>44400</c:v>
                </c:pt>
                <c:pt idx="141">
                  <c:v>44403</c:v>
                </c:pt>
                <c:pt idx="142">
                  <c:v>44404</c:v>
                </c:pt>
                <c:pt idx="143">
                  <c:v>44405</c:v>
                </c:pt>
                <c:pt idx="144">
                  <c:v>44406</c:v>
                </c:pt>
                <c:pt idx="145">
                  <c:v>44407</c:v>
                </c:pt>
                <c:pt idx="146">
                  <c:v>44410</c:v>
                </c:pt>
                <c:pt idx="147">
                  <c:v>44411</c:v>
                </c:pt>
                <c:pt idx="148">
                  <c:v>44412</c:v>
                </c:pt>
                <c:pt idx="149">
                  <c:v>44413</c:v>
                </c:pt>
                <c:pt idx="150">
                  <c:v>44414</c:v>
                </c:pt>
                <c:pt idx="151">
                  <c:v>44417</c:v>
                </c:pt>
                <c:pt idx="152">
                  <c:v>44418</c:v>
                </c:pt>
                <c:pt idx="153">
                  <c:v>44419</c:v>
                </c:pt>
                <c:pt idx="154">
                  <c:v>44420</c:v>
                </c:pt>
                <c:pt idx="155">
                  <c:v>44421</c:v>
                </c:pt>
                <c:pt idx="156">
                  <c:v>44424</c:v>
                </c:pt>
                <c:pt idx="157">
                  <c:v>44425</c:v>
                </c:pt>
                <c:pt idx="158">
                  <c:v>44426</c:v>
                </c:pt>
                <c:pt idx="159">
                  <c:v>44427</c:v>
                </c:pt>
                <c:pt idx="160">
                  <c:v>44428</c:v>
                </c:pt>
                <c:pt idx="161">
                  <c:v>44431</c:v>
                </c:pt>
                <c:pt idx="162">
                  <c:v>44432</c:v>
                </c:pt>
                <c:pt idx="163">
                  <c:v>44433</c:v>
                </c:pt>
                <c:pt idx="164">
                  <c:v>44434</c:v>
                </c:pt>
                <c:pt idx="165">
                  <c:v>44435</c:v>
                </c:pt>
                <c:pt idx="166">
                  <c:v>44438</c:v>
                </c:pt>
                <c:pt idx="167">
                  <c:v>44439</c:v>
                </c:pt>
                <c:pt idx="168">
                  <c:v>44440</c:v>
                </c:pt>
                <c:pt idx="169">
                  <c:v>44441</c:v>
                </c:pt>
                <c:pt idx="170">
                  <c:v>44442</c:v>
                </c:pt>
                <c:pt idx="171">
                  <c:v>44446</c:v>
                </c:pt>
                <c:pt idx="172">
                  <c:v>44447</c:v>
                </c:pt>
                <c:pt idx="173">
                  <c:v>44448</c:v>
                </c:pt>
                <c:pt idx="174">
                  <c:v>44449</c:v>
                </c:pt>
                <c:pt idx="175">
                  <c:v>44452</c:v>
                </c:pt>
                <c:pt idx="176">
                  <c:v>44453</c:v>
                </c:pt>
                <c:pt idx="177">
                  <c:v>44454</c:v>
                </c:pt>
                <c:pt idx="178">
                  <c:v>44455</c:v>
                </c:pt>
                <c:pt idx="179">
                  <c:v>44456</c:v>
                </c:pt>
                <c:pt idx="180">
                  <c:v>44459</c:v>
                </c:pt>
                <c:pt idx="181">
                  <c:v>44460</c:v>
                </c:pt>
                <c:pt idx="182">
                  <c:v>44461</c:v>
                </c:pt>
                <c:pt idx="183">
                  <c:v>44462</c:v>
                </c:pt>
                <c:pt idx="184">
                  <c:v>44463</c:v>
                </c:pt>
                <c:pt idx="185">
                  <c:v>44466</c:v>
                </c:pt>
                <c:pt idx="186">
                  <c:v>44467</c:v>
                </c:pt>
                <c:pt idx="187">
                  <c:v>44468</c:v>
                </c:pt>
                <c:pt idx="188">
                  <c:v>44469</c:v>
                </c:pt>
                <c:pt idx="189">
                  <c:v>44470</c:v>
                </c:pt>
                <c:pt idx="190">
                  <c:v>44473</c:v>
                </c:pt>
                <c:pt idx="191">
                  <c:v>44474</c:v>
                </c:pt>
                <c:pt idx="192">
                  <c:v>44475</c:v>
                </c:pt>
                <c:pt idx="193">
                  <c:v>44476</c:v>
                </c:pt>
                <c:pt idx="194">
                  <c:v>44477</c:v>
                </c:pt>
                <c:pt idx="195">
                  <c:v>44480</c:v>
                </c:pt>
                <c:pt idx="196">
                  <c:v>44481</c:v>
                </c:pt>
                <c:pt idx="197">
                  <c:v>44482</c:v>
                </c:pt>
                <c:pt idx="198">
                  <c:v>44483</c:v>
                </c:pt>
                <c:pt idx="199">
                  <c:v>44484</c:v>
                </c:pt>
                <c:pt idx="200">
                  <c:v>44487</c:v>
                </c:pt>
                <c:pt idx="201">
                  <c:v>44488</c:v>
                </c:pt>
                <c:pt idx="202">
                  <c:v>44489</c:v>
                </c:pt>
                <c:pt idx="203">
                  <c:v>44490</c:v>
                </c:pt>
                <c:pt idx="204">
                  <c:v>44491</c:v>
                </c:pt>
                <c:pt idx="205">
                  <c:v>44494</c:v>
                </c:pt>
                <c:pt idx="206">
                  <c:v>44495</c:v>
                </c:pt>
                <c:pt idx="207">
                  <c:v>44496</c:v>
                </c:pt>
                <c:pt idx="208">
                  <c:v>44497</c:v>
                </c:pt>
                <c:pt idx="209">
                  <c:v>44498</c:v>
                </c:pt>
                <c:pt idx="210">
                  <c:v>44501</c:v>
                </c:pt>
                <c:pt idx="211">
                  <c:v>44502</c:v>
                </c:pt>
                <c:pt idx="212">
                  <c:v>44503</c:v>
                </c:pt>
                <c:pt idx="213">
                  <c:v>44504</c:v>
                </c:pt>
                <c:pt idx="214">
                  <c:v>44505</c:v>
                </c:pt>
                <c:pt idx="215">
                  <c:v>44508</c:v>
                </c:pt>
                <c:pt idx="216">
                  <c:v>44509</c:v>
                </c:pt>
                <c:pt idx="217">
                  <c:v>44510</c:v>
                </c:pt>
                <c:pt idx="218">
                  <c:v>44511</c:v>
                </c:pt>
                <c:pt idx="219">
                  <c:v>44512</c:v>
                </c:pt>
                <c:pt idx="220">
                  <c:v>44515</c:v>
                </c:pt>
                <c:pt idx="221">
                  <c:v>44516</c:v>
                </c:pt>
                <c:pt idx="222">
                  <c:v>44517</c:v>
                </c:pt>
                <c:pt idx="223">
                  <c:v>44518</c:v>
                </c:pt>
                <c:pt idx="224">
                  <c:v>44519</c:v>
                </c:pt>
                <c:pt idx="225">
                  <c:v>44522</c:v>
                </c:pt>
                <c:pt idx="226">
                  <c:v>44523</c:v>
                </c:pt>
                <c:pt idx="227">
                  <c:v>44524</c:v>
                </c:pt>
                <c:pt idx="228">
                  <c:v>44526</c:v>
                </c:pt>
                <c:pt idx="229">
                  <c:v>44529</c:v>
                </c:pt>
                <c:pt idx="230">
                  <c:v>44530</c:v>
                </c:pt>
                <c:pt idx="231">
                  <c:v>44531</c:v>
                </c:pt>
                <c:pt idx="232">
                  <c:v>44532</c:v>
                </c:pt>
                <c:pt idx="233">
                  <c:v>44533</c:v>
                </c:pt>
                <c:pt idx="234">
                  <c:v>44536</c:v>
                </c:pt>
                <c:pt idx="235">
                  <c:v>44537</c:v>
                </c:pt>
                <c:pt idx="236">
                  <c:v>44538</c:v>
                </c:pt>
                <c:pt idx="237">
                  <c:v>44539</c:v>
                </c:pt>
                <c:pt idx="238">
                  <c:v>44540</c:v>
                </c:pt>
                <c:pt idx="239">
                  <c:v>44543</c:v>
                </c:pt>
                <c:pt idx="240">
                  <c:v>44544</c:v>
                </c:pt>
                <c:pt idx="241">
                  <c:v>44545</c:v>
                </c:pt>
                <c:pt idx="242">
                  <c:v>44546</c:v>
                </c:pt>
                <c:pt idx="243">
                  <c:v>44547</c:v>
                </c:pt>
                <c:pt idx="244">
                  <c:v>44550</c:v>
                </c:pt>
                <c:pt idx="245">
                  <c:v>44551</c:v>
                </c:pt>
                <c:pt idx="246">
                  <c:v>44552</c:v>
                </c:pt>
                <c:pt idx="247">
                  <c:v>44553</c:v>
                </c:pt>
                <c:pt idx="248">
                  <c:v>44557</c:v>
                </c:pt>
                <c:pt idx="249">
                  <c:v>44558</c:v>
                </c:pt>
                <c:pt idx="250">
                  <c:v>44559</c:v>
                </c:pt>
                <c:pt idx="251">
                  <c:v>44560</c:v>
                </c:pt>
                <c:pt idx="252">
                  <c:v>44561</c:v>
                </c:pt>
                <c:pt idx="253">
                  <c:v>44564</c:v>
                </c:pt>
                <c:pt idx="254">
                  <c:v>44565</c:v>
                </c:pt>
                <c:pt idx="255">
                  <c:v>44566</c:v>
                </c:pt>
                <c:pt idx="256">
                  <c:v>44567</c:v>
                </c:pt>
                <c:pt idx="257">
                  <c:v>44568</c:v>
                </c:pt>
                <c:pt idx="258">
                  <c:v>44571</c:v>
                </c:pt>
                <c:pt idx="259">
                  <c:v>44572</c:v>
                </c:pt>
                <c:pt idx="260">
                  <c:v>44573</c:v>
                </c:pt>
                <c:pt idx="261">
                  <c:v>44574</c:v>
                </c:pt>
                <c:pt idx="262">
                  <c:v>44575</c:v>
                </c:pt>
                <c:pt idx="263">
                  <c:v>44579</c:v>
                </c:pt>
                <c:pt idx="264">
                  <c:v>44580</c:v>
                </c:pt>
                <c:pt idx="265">
                  <c:v>44581</c:v>
                </c:pt>
                <c:pt idx="266">
                  <c:v>44582</c:v>
                </c:pt>
                <c:pt idx="267">
                  <c:v>44585</c:v>
                </c:pt>
                <c:pt idx="268">
                  <c:v>44586</c:v>
                </c:pt>
                <c:pt idx="269">
                  <c:v>44587</c:v>
                </c:pt>
                <c:pt idx="270">
                  <c:v>44588</c:v>
                </c:pt>
                <c:pt idx="271">
                  <c:v>44589</c:v>
                </c:pt>
                <c:pt idx="272">
                  <c:v>44592</c:v>
                </c:pt>
                <c:pt idx="273">
                  <c:v>44593</c:v>
                </c:pt>
                <c:pt idx="274">
                  <c:v>44594</c:v>
                </c:pt>
                <c:pt idx="275">
                  <c:v>44595</c:v>
                </c:pt>
                <c:pt idx="276">
                  <c:v>44596</c:v>
                </c:pt>
                <c:pt idx="277">
                  <c:v>44599</c:v>
                </c:pt>
                <c:pt idx="278">
                  <c:v>44600</c:v>
                </c:pt>
                <c:pt idx="279">
                  <c:v>44601</c:v>
                </c:pt>
                <c:pt idx="280">
                  <c:v>44602</c:v>
                </c:pt>
                <c:pt idx="281">
                  <c:v>44603</c:v>
                </c:pt>
                <c:pt idx="282">
                  <c:v>44606</c:v>
                </c:pt>
                <c:pt idx="283">
                  <c:v>44607</c:v>
                </c:pt>
                <c:pt idx="284">
                  <c:v>44608</c:v>
                </c:pt>
                <c:pt idx="285">
                  <c:v>44609</c:v>
                </c:pt>
                <c:pt idx="286">
                  <c:v>44610</c:v>
                </c:pt>
                <c:pt idx="287">
                  <c:v>44614</c:v>
                </c:pt>
                <c:pt idx="288">
                  <c:v>44615</c:v>
                </c:pt>
                <c:pt idx="289">
                  <c:v>44616</c:v>
                </c:pt>
                <c:pt idx="290">
                  <c:v>44617</c:v>
                </c:pt>
                <c:pt idx="291">
                  <c:v>44620</c:v>
                </c:pt>
                <c:pt idx="292">
                  <c:v>44621</c:v>
                </c:pt>
                <c:pt idx="293">
                  <c:v>44622</c:v>
                </c:pt>
                <c:pt idx="294">
                  <c:v>44623</c:v>
                </c:pt>
                <c:pt idx="295">
                  <c:v>44624</c:v>
                </c:pt>
                <c:pt idx="296">
                  <c:v>44627</c:v>
                </c:pt>
                <c:pt idx="297">
                  <c:v>44628</c:v>
                </c:pt>
                <c:pt idx="298">
                  <c:v>44629</c:v>
                </c:pt>
                <c:pt idx="299">
                  <c:v>44630</c:v>
                </c:pt>
                <c:pt idx="300">
                  <c:v>44631</c:v>
                </c:pt>
                <c:pt idx="301">
                  <c:v>44634</c:v>
                </c:pt>
                <c:pt idx="302">
                  <c:v>44635</c:v>
                </c:pt>
                <c:pt idx="303">
                  <c:v>44636</c:v>
                </c:pt>
                <c:pt idx="304">
                  <c:v>44637</c:v>
                </c:pt>
                <c:pt idx="305">
                  <c:v>44638</c:v>
                </c:pt>
                <c:pt idx="306">
                  <c:v>44641</c:v>
                </c:pt>
                <c:pt idx="307">
                  <c:v>44642</c:v>
                </c:pt>
                <c:pt idx="308">
                  <c:v>44643</c:v>
                </c:pt>
                <c:pt idx="309">
                  <c:v>44644</c:v>
                </c:pt>
                <c:pt idx="310">
                  <c:v>44645</c:v>
                </c:pt>
                <c:pt idx="311">
                  <c:v>44648</c:v>
                </c:pt>
                <c:pt idx="312">
                  <c:v>44649</c:v>
                </c:pt>
                <c:pt idx="313">
                  <c:v>44650</c:v>
                </c:pt>
                <c:pt idx="314">
                  <c:v>44651</c:v>
                </c:pt>
                <c:pt idx="315">
                  <c:v>44652</c:v>
                </c:pt>
                <c:pt idx="316">
                  <c:v>44655</c:v>
                </c:pt>
                <c:pt idx="317">
                  <c:v>44656</c:v>
                </c:pt>
                <c:pt idx="318">
                  <c:v>44657</c:v>
                </c:pt>
                <c:pt idx="319">
                  <c:v>44658</c:v>
                </c:pt>
                <c:pt idx="320">
                  <c:v>44659</c:v>
                </c:pt>
                <c:pt idx="321">
                  <c:v>44662</c:v>
                </c:pt>
                <c:pt idx="322">
                  <c:v>44663</c:v>
                </c:pt>
                <c:pt idx="323">
                  <c:v>44664</c:v>
                </c:pt>
                <c:pt idx="324">
                  <c:v>44665</c:v>
                </c:pt>
                <c:pt idx="325">
                  <c:v>44669</c:v>
                </c:pt>
                <c:pt idx="326">
                  <c:v>44670</c:v>
                </c:pt>
                <c:pt idx="327">
                  <c:v>44671</c:v>
                </c:pt>
                <c:pt idx="328">
                  <c:v>44672</c:v>
                </c:pt>
                <c:pt idx="329">
                  <c:v>44673</c:v>
                </c:pt>
                <c:pt idx="330">
                  <c:v>44676</c:v>
                </c:pt>
                <c:pt idx="331">
                  <c:v>44677</c:v>
                </c:pt>
                <c:pt idx="332">
                  <c:v>44678</c:v>
                </c:pt>
                <c:pt idx="333">
                  <c:v>44679</c:v>
                </c:pt>
                <c:pt idx="334">
                  <c:v>44680</c:v>
                </c:pt>
                <c:pt idx="335">
                  <c:v>44683</c:v>
                </c:pt>
                <c:pt idx="336">
                  <c:v>44684</c:v>
                </c:pt>
                <c:pt idx="337">
                  <c:v>44685</c:v>
                </c:pt>
                <c:pt idx="338">
                  <c:v>44686</c:v>
                </c:pt>
                <c:pt idx="339">
                  <c:v>44687</c:v>
                </c:pt>
                <c:pt idx="340">
                  <c:v>44690</c:v>
                </c:pt>
                <c:pt idx="341">
                  <c:v>44691</c:v>
                </c:pt>
                <c:pt idx="342">
                  <c:v>44692</c:v>
                </c:pt>
                <c:pt idx="343">
                  <c:v>44693</c:v>
                </c:pt>
                <c:pt idx="344">
                  <c:v>44694</c:v>
                </c:pt>
                <c:pt idx="345">
                  <c:v>44697</c:v>
                </c:pt>
                <c:pt idx="346">
                  <c:v>44698</c:v>
                </c:pt>
                <c:pt idx="347">
                  <c:v>44699</c:v>
                </c:pt>
                <c:pt idx="348">
                  <c:v>44700</c:v>
                </c:pt>
                <c:pt idx="349">
                  <c:v>44701</c:v>
                </c:pt>
                <c:pt idx="350">
                  <c:v>44704</c:v>
                </c:pt>
                <c:pt idx="351">
                  <c:v>44705</c:v>
                </c:pt>
                <c:pt idx="352">
                  <c:v>44706</c:v>
                </c:pt>
                <c:pt idx="353">
                  <c:v>44707</c:v>
                </c:pt>
                <c:pt idx="354">
                  <c:v>44708</c:v>
                </c:pt>
                <c:pt idx="355">
                  <c:v>44712</c:v>
                </c:pt>
                <c:pt idx="356">
                  <c:v>44713</c:v>
                </c:pt>
                <c:pt idx="357">
                  <c:v>44714</c:v>
                </c:pt>
                <c:pt idx="358">
                  <c:v>44715</c:v>
                </c:pt>
                <c:pt idx="359">
                  <c:v>44718</c:v>
                </c:pt>
                <c:pt idx="360">
                  <c:v>44719</c:v>
                </c:pt>
                <c:pt idx="361">
                  <c:v>44720</c:v>
                </c:pt>
                <c:pt idx="362">
                  <c:v>44721</c:v>
                </c:pt>
                <c:pt idx="363">
                  <c:v>44722</c:v>
                </c:pt>
                <c:pt idx="364">
                  <c:v>44725</c:v>
                </c:pt>
                <c:pt idx="365">
                  <c:v>44726</c:v>
                </c:pt>
                <c:pt idx="366">
                  <c:v>44727</c:v>
                </c:pt>
                <c:pt idx="367">
                  <c:v>44728</c:v>
                </c:pt>
                <c:pt idx="368">
                  <c:v>44729</c:v>
                </c:pt>
                <c:pt idx="369">
                  <c:v>44733</c:v>
                </c:pt>
                <c:pt idx="370">
                  <c:v>44734</c:v>
                </c:pt>
                <c:pt idx="371">
                  <c:v>44735</c:v>
                </c:pt>
                <c:pt idx="372">
                  <c:v>44736</c:v>
                </c:pt>
                <c:pt idx="373">
                  <c:v>44739</c:v>
                </c:pt>
                <c:pt idx="374">
                  <c:v>44740</c:v>
                </c:pt>
                <c:pt idx="375">
                  <c:v>44741</c:v>
                </c:pt>
                <c:pt idx="376">
                  <c:v>44742</c:v>
                </c:pt>
                <c:pt idx="377">
                  <c:v>44743</c:v>
                </c:pt>
                <c:pt idx="378">
                  <c:v>44747</c:v>
                </c:pt>
                <c:pt idx="379">
                  <c:v>44748</c:v>
                </c:pt>
                <c:pt idx="380">
                  <c:v>44749</c:v>
                </c:pt>
                <c:pt idx="381">
                  <c:v>44750</c:v>
                </c:pt>
                <c:pt idx="382">
                  <c:v>44753</c:v>
                </c:pt>
                <c:pt idx="383">
                  <c:v>44754</c:v>
                </c:pt>
                <c:pt idx="384">
                  <c:v>44755</c:v>
                </c:pt>
                <c:pt idx="385">
                  <c:v>44756</c:v>
                </c:pt>
                <c:pt idx="386">
                  <c:v>44757</c:v>
                </c:pt>
                <c:pt idx="387">
                  <c:v>44760</c:v>
                </c:pt>
                <c:pt idx="388">
                  <c:v>44761</c:v>
                </c:pt>
                <c:pt idx="389">
                  <c:v>44762</c:v>
                </c:pt>
                <c:pt idx="390">
                  <c:v>44763</c:v>
                </c:pt>
                <c:pt idx="391">
                  <c:v>44764</c:v>
                </c:pt>
                <c:pt idx="392">
                  <c:v>44767</c:v>
                </c:pt>
                <c:pt idx="393">
                  <c:v>44768</c:v>
                </c:pt>
                <c:pt idx="394">
                  <c:v>44769</c:v>
                </c:pt>
                <c:pt idx="395">
                  <c:v>44770</c:v>
                </c:pt>
                <c:pt idx="396">
                  <c:v>44771</c:v>
                </c:pt>
                <c:pt idx="397">
                  <c:v>44774</c:v>
                </c:pt>
                <c:pt idx="398">
                  <c:v>44775</c:v>
                </c:pt>
                <c:pt idx="399">
                  <c:v>44776</c:v>
                </c:pt>
                <c:pt idx="400">
                  <c:v>44777</c:v>
                </c:pt>
                <c:pt idx="401">
                  <c:v>44778</c:v>
                </c:pt>
                <c:pt idx="402">
                  <c:v>44781</c:v>
                </c:pt>
                <c:pt idx="403">
                  <c:v>44782</c:v>
                </c:pt>
                <c:pt idx="404">
                  <c:v>44783</c:v>
                </c:pt>
                <c:pt idx="405">
                  <c:v>44784</c:v>
                </c:pt>
                <c:pt idx="406">
                  <c:v>44785</c:v>
                </c:pt>
                <c:pt idx="407">
                  <c:v>44788</c:v>
                </c:pt>
                <c:pt idx="408">
                  <c:v>44789</c:v>
                </c:pt>
                <c:pt idx="409">
                  <c:v>44790</c:v>
                </c:pt>
                <c:pt idx="410">
                  <c:v>44791</c:v>
                </c:pt>
                <c:pt idx="411">
                  <c:v>44792</c:v>
                </c:pt>
                <c:pt idx="412">
                  <c:v>44795</c:v>
                </c:pt>
                <c:pt idx="413">
                  <c:v>44796</c:v>
                </c:pt>
                <c:pt idx="414">
                  <c:v>44797</c:v>
                </c:pt>
                <c:pt idx="415">
                  <c:v>44798</c:v>
                </c:pt>
                <c:pt idx="416">
                  <c:v>44799</c:v>
                </c:pt>
                <c:pt idx="417">
                  <c:v>44802</c:v>
                </c:pt>
                <c:pt idx="418">
                  <c:v>44803</c:v>
                </c:pt>
                <c:pt idx="419">
                  <c:v>44804</c:v>
                </c:pt>
                <c:pt idx="420">
                  <c:v>44805</c:v>
                </c:pt>
                <c:pt idx="421">
                  <c:v>44806</c:v>
                </c:pt>
                <c:pt idx="422">
                  <c:v>44810</c:v>
                </c:pt>
                <c:pt idx="423">
                  <c:v>44811</c:v>
                </c:pt>
                <c:pt idx="424">
                  <c:v>44812</c:v>
                </c:pt>
                <c:pt idx="425">
                  <c:v>44813</c:v>
                </c:pt>
                <c:pt idx="426">
                  <c:v>44816</c:v>
                </c:pt>
                <c:pt idx="427">
                  <c:v>44817</c:v>
                </c:pt>
                <c:pt idx="428">
                  <c:v>44818</c:v>
                </c:pt>
                <c:pt idx="429">
                  <c:v>44819</c:v>
                </c:pt>
                <c:pt idx="430">
                  <c:v>44820</c:v>
                </c:pt>
                <c:pt idx="431">
                  <c:v>44823</c:v>
                </c:pt>
                <c:pt idx="432">
                  <c:v>44824</c:v>
                </c:pt>
                <c:pt idx="433">
                  <c:v>44825</c:v>
                </c:pt>
                <c:pt idx="434">
                  <c:v>44826</c:v>
                </c:pt>
                <c:pt idx="435">
                  <c:v>44827</c:v>
                </c:pt>
                <c:pt idx="436">
                  <c:v>44830</c:v>
                </c:pt>
                <c:pt idx="437">
                  <c:v>44831</c:v>
                </c:pt>
                <c:pt idx="438">
                  <c:v>44832</c:v>
                </c:pt>
                <c:pt idx="439">
                  <c:v>44833</c:v>
                </c:pt>
                <c:pt idx="440">
                  <c:v>44834</c:v>
                </c:pt>
                <c:pt idx="441">
                  <c:v>44837</c:v>
                </c:pt>
                <c:pt idx="442">
                  <c:v>44838</c:v>
                </c:pt>
                <c:pt idx="443">
                  <c:v>44839</c:v>
                </c:pt>
                <c:pt idx="444">
                  <c:v>44840</c:v>
                </c:pt>
                <c:pt idx="445">
                  <c:v>44841</c:v>
                </c:pt>
                <c:pt idx="446">
                  <c:v>44844</c:v>
                </c:pt>
                <c:pt idx="447">
                  <c:v>44845</c:v>
                </c:pt>
                <c:pt idx="448">
                  <c:v>44846</c:v>
                </c:pt>
                <c:pt idx="449">
                  <c:v>44847</c:v>
                </c:pt>
                <c:pt idx="450">
                  <c:v>44848</c:v>
                </c:pt>
                <c:pt idx="451">
                  <c:v>44851</c:v>
                </c:pt>
                <c:pt idx="452">
                  <c:v>44852</c:v>
                </c:pt>
                <c:pt idx="453">
                  <c:v>44853</c:v>
                </c:pt>
                <c:pt idx="454">
                  <c:v>44854</c:v>
                </c:pt>
                <c:pt idx="455">
                  <c:v>44855</c:v>
                </c:pt>
                <c:pt idx="456">
                  <c:v>44858</c:v>
                </c:pt>
                <c:pt idx="457">
                  <c:v>44859</c:v>
                </c:pt>
                <c:pt idx="458">
                  <c:v>44860</c:v>
                </c:pt>
                <c:pt idx="459">
                  <c:v>44861</c:v>
                </c:pt>
                <c:pt idx="460">
                  <c:v>44862</c:v>
                </c:pt>
                <c:pt idx="461">
                  <c:v>44865</c:v>
                </c:pt>
                <c:pt idx="462">
                  <c:v>44866</c:v>
                </c:pt>
                <c:pt idx="463">
                  <c:v>44867</c:v>
                </c:pt>
                <c:pt idx="464">
                  <c:v>44868</c:v>
                </c:pt>
                <c:pt idx="465">
                  <c:v>44869</c:v>
                </c:pt>
                <c:pt idx="466">
                  <c:v>44872</c:v>
                </c:pt>
                <c:pt idx="467">
                  <c:v>44873</c:v>
                </c:pt>
                <c:pt idx="468">
                  <c:v>44874</c:v>
                </c:pt>
                <c:pt idx="469">
                  <c:v>44875</c:v>
                </c:pt>
                <c:pt idx="470">
                  <c:v>44876</c:v>
                </c:pt>
                <c:pt idx="471">
                  <c:v>44879</c:v>
                </c:pt>
                <c:pt idx="472">
                  <c:v>44880</c:v>
                </c:pt>
                <c:pt idx="473">
                  <c:v>44881</c:v>
                </c:pt>
                <c:pt idx="474">
                  <c:v>44882</c:v>
                </c:pt>
                <c:pt idx="475">
                  <c:v>44883</c:v>
                </c:pt>
                <c:pt idx="476">
                  <c:v>44886</c:v>
                </c:pt>
                <c:pt idx="477">
                  <c:v>44887</c:v>
                </c:pt>
                <c:pt idx="478">
                  <c:v>44888</c:v>
                </c:pt>
                <c:pt idx="479">
                  <c:v>44890</c:v>
                </c:pt>
                <c:pt idx="480">
                  <c:v>44893</c:v>
                </c:pt>
                <c:pt idx="481">
                  <c:v>44894</c:v>
                </c:pt>
                <c:pt idx="482">
                  <c:v>44895</c:v>
                </c:pt>
                <c:pt idx="483">
                  <c:v>44896</c:v>
                </c:pt>
                <c:pt idx="484">
                  <c:v>44897</c:v>
                </c:pt>
                <c:pt idx="485">
                  <c:v>44900</c:v>
                </c:pt>
                <c:pt idx="486">
                  <c:v>44901</c:v>
                </c:pt>
                <c:pt idx="487">
                  <c:v>44902</c:v>
                </c:pt>
                <c:pt idx="488">
                  <c:v>44903</c:v>
                </c:pt>
                <c:pt idx="489">
                  <c:v>44904</c:v>
                </c:pt>
                <c:pt idx="490">
                  <c:v>44907</c:v>
                </c:pt>
                <c:pt idx="491">
                  <c:v>44908</c:v>
                </c:pt>
                <c:pt idx="492">
                  <c:v>44909</c:v>
                </c:pt>
                <c:pt idx="493">
                  <c:v>44910</c:v>
                </c:pt>
                <c:pt idx="494">
                  <c:v>44911</c:v>
                </c:pt>
                <c:pt idx="495">
                  <c:v>44914</c:v>
                </c:pt>
                <c:pt idx="496">
                  <c:v>44915</c:v>
                </c:pt>
                <c:pt idx="497">
                  <c:v>44916</c:v>
                </c:pt>
                <c:pt idx="498">
                  <c:v>44917</c:v>
                </c:pt>
                <c:pt idx="499">
                  <c:v>44918</c:v>
                </c:pt>
                <c:pt idx="500">
                  <c:v>44922</c:v>
                </c:pt>
                <c:pt idx="501">
                  <c:v>44923</c:v>
                </c:pt>
                <c:pt idx="502">
                  <c:v>44924</c:v>
                </c:pt>
                <c:pt idx="503">
                  <c:v>44925</c:v>
                </c:pt>
                <c:pt idx="504">
                  <c:v>44929</c:v>
                </c:pt>
                <c:pt idx="505">
                  <c:v>44930</c:v>
                </c:pt>
                <c:pt idx="506">
                  <c:v>44931</c:v>
                </c:pt>
                <c:pt idx="507">
                  <c:v>44932</c:v>
                </c:pt>
                <c:pt idx="508">
                  <c:v>44935</c:v>
                </c:pt>
                <c:pt idx="509">
                  <c:v>44936</c:v>
                </c:pt>
                <c:pt idx="510">
                  <c:v>44937</c:v>
                </c:pt>
                <c:pt idx="511">
                  <c:v>44938</c:v>
                </c:pt>
                <c:pt idx="512">
                  <c:v>44939</c:v>
                </c:pt>
                <c:pt idx="513">
                  <c:v>44943</c:v>
                </c:pt>
                <c:pt idx="514">
                  <c:v>44944</c:v>
                </c:pt>
                <c:pt idx="515">
                  <c:v>44945</c:v>
                </c:pt>
                <c:pt idx="516">
                  <c:v>44946</c:v>
                </c:pt>
                <c:pt idx="517">
                  <c:v>44949</c:v>
                </c:pt>
                <c:pt idx="518">
                  <c:v>44950</c:v>
                </c:pt>
                <c:pt idx="519">
                  <c:v>44951</c:v>
                </c:pt>
                <c:pt idx="520">
                  <c:v>44952</c:v>
                </c:pt>
                <c:pt idx="521">
                  <c:v>44953</c:v>
                </c:pt>
                <c:pt idx="522">
                  <c:v>44956</c:v>
                </c:pt>
                <c:pt idx="523">
                  <c:v>44957</c:v>
                </c:pt>
                <c:pt idx="524">
                  <c:v>44958</c:v>
                </c:pt>
                <c:pt idx="525">
                  <c:v>44959</c:v>
                </c:pt>
                <c:pt idx="526">
                  <c:v>44960</c:v>
                </c:pt>
                <c:pt idx="527">
                  <c:v>44963</c:v>
                </c:pt>
                <c:pt idx="528">
                  <c:v>44964</c:v>
                </c:pt>
                <c:pt idx="529">
                  <c:v>44965</c:v>
                </c:pt>
                <c:pt idx="530">
                  <c:v>44966</c:v>
                </c:pt>
                <c:pt idx="531">
                  <c:v>44967</c:v>
                </c:pt>
                <c:pt idx="532">
                  <c:v>44970</c:v>
                </c:pt>
                <c:pt idx="533">
                  <c:v>44971</c:v>
                </c:pt>
                <c:pt idx="534">
                  <c:v>44972</c:v>
                </c:pt>
                <c:pt idx="535">
                  <c:v>44973</c:v>
                </c:pt>
                <c:pt idx="536">
                  <c:v>44974</c:v>
                </c:pt>
                <c:pt idx="537">
                  <c:v>44978</c:v>
                </c:pt>
                <c:pt idx="538">
                  <c:v>44979</c:v>
                </c:pt>
                <c:pt idx="539">
                  <c:v>44980</c:v>
                </c:pt>
                <c:pt idx="540">
                  <c:v>44981</c:v>
                </c:pt>
                <c:pt idx="541">
                  <c:v>44984</c:v>
                </c:pt>
                <c:pt idx="542">
                  <c:v>44985</c:v>
                </c:pt>
                <c:pt idx="543">
                  <c:v>44986</c:v>
                </c:pt>
                <c:pt idx="544">
                  <c:v>44987</c:v>
                </c:pt>
                <c:pt idx="545">
                  <c:v>44988</c:v>
                </c:pt>
                <c:pt idx="546">
                  <c:v>44991</c:v>
                </c:pt>
                <c:pt idx="547">
                  <c:v>44992</c:v>
                </c:pt>
                <c:pt idx="548">
                  <c:v>44993</c:v>
                </c:pt>
                <c:pt idx="549">
                  <c:v>44994</c:v>
                </c:pt>
                <c:pt idx="550">
                  <c:v>44995</c:v>
                </c:pt>
                <c:pt idx="551">
                  <c:v>44998</c:v>
                </c:pt>
                <c:pt idx="552">
                  <c:v>44999</c:v>
                </c:pt>
                <c:pt idx="553">
                  <c:v>45000</c:v>
                </c:pt>
                <c:pt idx="554">
                  <c:v>45001</c:v>
                </c:pt>
                <c:pt idx="555">
                  <c:v>45002</c:v>
                </c:pt>
                <c:pt idx="556">
                  <c:v>45005</c:v>
                </c:pt>
                <c:pt idx="557">
                  <c:v>45006</c:v>
                </c:pt>
                <c:pt idx="558">
                  <c:v>45007</c:v>
                </c:pt>
                <c:pt idx="559">
                  <c:v>45008</c:v>
                </c:pt>
                <c:pt idx="560">
                  <c:v>45009</c:v>
                </c:pt>
                <c:pt idx="561">
                  <c:v>45012</c:v>
                </c:pt>
                <c:pt idx="562">
                  <c:v>45013</c:v>
                </c:pt>
                <c:pt idx="563">
                  <c:v>45014</c:v>
                </c:pt>
                <c:pt idx="564">
                  <c:v>45015</c:v>
                </c:pt>
                <c:pt idx="565">
                  <c:v>45016</c:v>
                </c:pt>
                <c:pt idx="566">
                  <c:v>45019</c:v>
                </c:pt>
                <c:pt idx="567">
                  <c:v>45020</c:v>
                </c:pt>
                <c:pt idx="568">
                  <c:v>45021</c:v>
                </c:pt>
                <c:pt idx="569">
                  <c:v>45022</c:v>
                </c:pt>
                <c:pt idx="570">
                  <c:v>45026</c:v>
                </c:pt>
                <c:pt idx="571">
                  <c:v>45027</c:v>
                </c:pt>
                <c:pt idx="572">
                  <c:v>45028</c:v>
                </c:pt>
                <c:pt idx="573">
                  <c:v>45029</c:v>
                </c:pt>
                <c:pt idx="574">
                  <c:v>45030</c:v>
                </c:pt>
                <c:pt idx="575">
                  <c:v>45033</c:v>
                </c:pt>
                <c:pt idx="576">
                  <c:v>45034</c:v>
                </c:pt>
                <c:pt idx="577">
                  <c:v>45035</c:v>
                </c:pt>
                <c:pt idx="578">
                  <c:v>45036</c:v>
                </c:pt>
                <c:pt idx="579">
                  <c:v>45037</c:v>
                </c:pt>
                <c:pt idx="580">
                  <c:v>45040</c:v>
                </c:pt>
                <c:pt idx="581">
                  <c:v>45041</c:v>
                </c:pt>
                <c:pt idx="582">
                  <c:v>45042</c:v>
                </c:pt>
                <c:pt idx="583">
                  <c:v>45043</c:v>
                </c:pt>
                <c:pt idx="584">
                  <c:v>45044</c:v>
                </c:pt>
                <c:pt idx="585">
                  <c:v>45047</c:v>
                </c:pt>
                <c:pt idx="586">
                  <c:v>45048</c:v>
                </c:pt>
                <c:pt idx="587">
                  <c:v>45049</c:v>
                </c:pt>
                <c:pt idx="588">
                  <c:v>45050</c:v>
                </c:pt>
                <c:pt idx="589">
                  <c:v>45051</c:v>
                </c:pt>
                <c:pt idx="590">
                  <c:v>45054</c:v>
                </c:pt>
                <c:pt idx="591">
                  <c:v>45055</c:v>
                </c:pt>
                <c:pt idx="592">
                  <c:v>45056</c:v>
                </c:pt>
                <c:pt idx="593">
                  <c:v>45057</c:v>
                </c:pt>
                <c:pt idx="594">
                  <c:v>45058</c:v>
                </c:pt>
                <c:pt idx="595">
                  <c:v>45061</c:v>
                </c:pt>
                <c:pt idx="596">
                  <c:v>45062</c:v>
                </c:pt>
                <c:pt idx="597">
                  <c:v>45063</c:v>
                </c:pt>
                <c:pt idx="598">
                  <c:v>45064</c:v>
                </c:pt>
                <c:pt idx="599">
                  <c:v>45065</c:v>
                </c:pt>
                <c:pt idx="600">
                  <c:v>45068</c:v>
                </c:pt>
                <c:pt idx="601">
                  <c:v>45069</c:v>
                </c:pt>
                <c:pt idx="602">
                  <c:v>45070</c:v>
                </c:pt>
                <c:pt idx="603">
                  <c:v>45071</c:v>
                </c:pt>
                <c:pt idx="604">
                  <c:v>45072</c:v>
                </c:pt>
                <c:pt idx="605">
                  <c:v>45076</c:v>
                </c:pt>
                <c:pt idx="606">
                  <c:v>45077</c:v>
                </c:pt>
                <c:pt idx="607">
                  <c:v>45078</c:v>
                </c:pt>
                <c:pt idx="608">
                  <c:v>45079</c:v>
                </c:pt>
                <c:pt idx="609">
                  <c:v>45082</c:v>
                </c:pt>
                <c:pt idx="610">
                  <c:v>45083</c:v>
                </c:pt>
                <c:pt idx="611">
                  <c:v>45084</c:v>
                </c:pt>
                <c:pt idx="612">
                  <c:v>45085</c:v>
                </c:pt>
                <c:pt idx="613">
                  <c:v>45086</c:v>
                </c:pt>
                <c:pt idx="614">
                  <c:v>45089</c:v>
                </c:pt>
                <c:pt idx="615">
                  <c:v>45090</c:v>
                </c:pt>
                <c:pt idx="616">
                  <c:v>45091</c:v>
                </c:pt>
                <c:pt idx="617">
                  <c:v>45092</c:v>
                </c:pt>
                <c:pt idx="618">
                  <c:v>45093</c:v>
                </c:pt>
                <c:pt idx="619">
                  <c:v>45097</c:v>
                </c:pt>
                <c:pt idx="620">
                  <c:v>45098</c:v>
                </c:pt>
                <c:pt idx="621">
                  <c:v>45099</c:v>
                </c:pt>
                <c:pt idx="622">
                  <c:v>45100</c:v>
                </c:pt>
                <c:pt idx="623">
                  <c:v>45103</c:v>
                </c:pt>
                <c:pt idx="624">
                  <c:v>45104</c:v>
                </c:pt>
                <c:pt idx="625">
                  <c:v>45105</c:v>
                </c:pt>
                <c:pt idx="626">
                  <c:v>45106</c:v>
                </c:pt>
                <c:pt idx="627">
                  <c:v>45107</c:v>
                </c:pt>
                <c:pt idx="628">
                  <c:v>45110</c:v>
                </c:pt>
                <c:pt idx="629">
                  <c:v>45112</c:v>
                </c:pt>
                <c:pt idx="630">
                  <c:v>45113</c:v>
                </c:pt>
                <c:pt idx="631">
                  <c:v>45114</c:v>
                </c:pt>
                <c:pt idx="632">
                  <c:v>45117</c:v>
                </c:pt>
                <c:pt idx="633">
                  <c:v>45118</c:v>
                </c:pt>
                <c:pt idx="634">
                  <c:v>45119</c:v>
                </c:pt>
                <c:pt idx="635">
                  <c:v>45120</c:v>
                </c:pt>
                <c:pt idx="636">
                  <c:v>45121</c:v>
                </c:pt>
                <c:pt idx="637">
                  <c:v>45124</c:v>
                </c:pt>
                <c:pt idx="638">
                  <c:v>45125</c:v>
                </c:pt>
                <c:pt idx="639">
                  <c:v>45126</c:v>
                </c:pt>
                <c:pt idx="640">
                  <c:v>45127</c:v>
                </c:pt>
                <c:pt idx="641">
                  <c:v>45128</c:v>
                </c:pt>
                <c:pt idx="642">
                  <c:v>45131</c:v>
                </c:pt>
                <c:pt idx="643">
                  <c:v>45132</c:v>
                </c:pt>
                <c:pt idx="644">
                  <c:v>45133</c:v>
                </c:pt>
                <c:pt idx="645">
                  <c:v>45134</c:v>
                </c:pt>
                <c:pt idx="646">
                  <c:v>45135</c:v>
                </c:pt>
                <c:pt idx="647">
                  <c:v>45138</c:v>
                </c:pt>
                <c:pt idx="648">
                  <c:v>45139</c:v>
                </c:pt>
                <c:pt idx="649">
                  <c:v>45140</c:v>
                </c:pt>
                <c:pt idx="650">
                  <c:v>45141</c:v>
                </c:pt>
                <c:pt idx="651">
                  <c:v>45142</c:v>
                </c:pt>
                <c:pt idx="652">
                  <c:v>45145</c:v>
                </c:pt>
                <c:pt idx="653">
                  <c:v>45146</c:v>
                </c:pt>
                <c:pt idx="654">
                  <c:v>45147</c:v>
                </c:pt>
                <c:pt idx="655">
                  <c:v>45148</c:v>
                </c:pt>
                <c:pt idx="656">
                  <c:v>45149</c:v>
                </c:pt>
                <c:pt idx="657">
                  <c:v>45152</c:v>
                </c:pt>
                <c:pt idx="658">
                  <c:v>45153</c:v>
                </c:pt>
                <c:pt idx="659">
                  <c:v>45154</c:v>
                </c:pt>
                <c:pt idx="660">
                  <c:v>45155</c:v>
                </c:pt>
                <c:pt idx="661">
                  <c:v>45156</c:v>
                </c:pt>
                <c:pt idx="662">
                  <c:v>45159</c:v>
                </c:pt>
                <c:pt idx="663">
                  <c:v>45160</c:v>
                </c:pt>
                <c:pt idx="664">
                  <c:v>45161</c:v>
                </c:pt>
                <c:pt idx="665">
                  <c:v>45162</c:v>
                </c:pt>
                <c:pt idx="666">
                  <c:v>45163</c:v>
                </c:pt>
                <c:pt idx="667">
                  <c:v>45166</c:v>
                </c:pt>
                <c:pt idx="668">
                  <c:v>45167</c:v>
                </c:pt>
                <c:pt idx="669">
                  <c:v>45168</c:v>
                </c:pt>
                <c:pt idx="670">
                  <c:v>45169</c:v>
                </c:pt>
                <c:pt idx="671">
                  <c:v>45170</c:v>
                </c:pt>
                <c:pt idx="672">
                  <c:v>45174</c:v>
                </c:pt>
                <c:pt idx="673">
                  <c:v>45175</c:v>
                </c:pt>
                <c:pt idx="674">
                  <c:v>45176</c:v>
                </c:pt>
                <c:pt idx="675">
                  <c:v>45177</c:v>
                </c:pt>
                <c:pt idx="676">
                  <c:v>45180</c:v>
                </c:pt>
                <c:pt idx="677">
                  <c:v>45181</c:v>
                </c:pt>
                <c:pt idx="678">
                  <c:v>45182</c:v>
                </c:pt>
                <c:pt idx="679">
                  <c:v>45183</c:v>
                </c:pt>
                <c:pt idx="680">
                  <c:v>45184</c:v>
                </c:pt>
                <c:pt idx="681">
                  <c:v>45187</c:v>
                </c:pt>
                <c:pt idx="682">
                  <c:v>45188</c:v>
                </c:pt>
                <c:pt idx="683">
                  <c:v>45189</c:v>
                </c:pt>
                <c:pt idx="684">
                  <c:v>45190</c:v>
                </c:pt>
                <c:pt idx="685">
                  <c:v>45191</c:v>
                </c:pt>
                <c:pt idx="686">
                  <c:v>45194</c:v>
                </c:pt>
                <c:pt idx="687">
                  <c:v>45195</c:v>
                </c:pt>
                <c:pt idx="688">
                  <c:v>45196</c:v>
                </c:pt>
                <c:pt idx="689">
                  <c:v>45197</c:v>
                </c:pt>
                <c:pt idx="690">
                  <c:v>45198</c:v>
                </c:pt>
                <c:pt idx="691">
                  <c:v>45201</c:v>
                </c:pt>
                <c:pt idx="692">
                  <c:v>45202</c:v>
                </c:pt>
                <c:pt idx="693">
                  <c:v>45203</c:v>
                </c:pt>
                <c:pt idx="694">
                  <c:v>45204</c:v>
                </c:pt>
                <c:pt idx="695">
                  <c:v>45205</c:v>
                </c:pt>
                <c:pt idx="696">
                  <c:v>45208</c:v>
                </c:pt>
                <c:pt idx="697">
                  <c:v>45209</c:v>
                </c:pt>
                <c:pt idx="698">
                  <c:v>45210</c:v>
                </c:pt>
                <c:pt idx="699">
                  <c:v>45211</c:v>
                </c:pt>
                <c:pt idx="700">
                  <c:v>45212</c:v>
                </c:pt>
                <c:pt idx="701">
                  <c:v>45215</c:v>
                </c:pt>
                <c:pt idx="702">
                  <c:v>45216</c:v>
                </c:pt>
                <c:pt idx="703">
                  <c:v>45217</c:v>
                </c:pt>
                <c:pt idx="704">
                  <c:v>45218</c:v>
                </c:pt>
                <c:pt idx="705">
                  <c:v>45219</c:v>
                </c:pt>
                <c:pt idx="706">
                  <c:v>45222</c:v>
                </c:pt>
                <c:pt idx="707">
                  <c:v>45223</c:v>
                </c:pt>
                <c:pt idx="708">
                  <c:v>45224</c:v>
                </c:pt>
                <c:pt idx="709">
                  <c:v>45225</c:v>
                </c:pt>
                <c:pt idx="710">
                  <c:v>45226</c:v>
                </c:pt>
                <c:pt idx="711">
                  <c:v>45229</c:v>
                </c:pt>
                <c:pt idx="712">
                  <c:v>45230</c:v>
                </c:pt>
                <c:pt idx="713">
                  <c:v>45231</c:v>
                </c:pt>
                <c:pt idx="714">
                  <c:v>45232</c:v>
                </c:pt>
                <c:pt idx="715">
                  <c:v>45233</c:v>
                </c:pt>
                <c:pt idx="716">
                  <c:v>45236</c:v>
                </c:pt>
                <c:pt idx="717">
                  <c:v>45237</c:v>
                </c:pt>
                <c:pt idx="718">
                  <c:v>45238</c:v>
                </c:pt>
                <c:pt idx="719">
                  <c:v>45239</c:v>
                </c:pt>
                <c:pt idx="720">
                  <c:v>45240</c:v>
                </c:pt>
                <c:pt idx="721">
                  <c:v>45243</c:v>
                </c:pt>
                <c:pt idx="722">
                  <c:v>45244</c:v>
                </c:pt>
                <c:pt idx="723">
                  <c:v>45245</c:v>
                </c:pt>
                <c:pt idx="724">
                  <c:v>45246</c:v>
                </c:pt>
                <c:pt idx="725">
                  <c:v>45247</c:v>
                </c:pt>
                <c:pt idx="726">
                  <c:v>45250</c:v>
                </c:pt>
                <c:pt idx="727">
                  <c:v>45251</c:v>
                </c:pt>
                <c:pt idx="728">
                  <c:v>45252</c:v>
                </c:pt>
                <c:pt idx="729">
                  <c:v>45254</c:v>
                </c:pt>
                <c:pt idx="730">
                  <c:v>45257</c:v>
                </c:pt>
                <c:pt idx="731">
                  <c:v>45258</c:v>
                </c:pt>
                <c:pt idx="732">
                  <c:v>45259</c:v>
                </c:pt>
                <c:pt idx="733">
                  <c:v>45260</c:v>
                </c:pt>
                <c:pt idx="734">
                  <c:v>45261</c:v>
                </c:pt>
                <c:pt idx="735">
                  <c:v>45264</c:v>
                </c:pt>
                <c:pt idx="736">
                  <c:v>45265</c:v>
                </c:pt>
                <c:pt idx="737">
                  <c:v>45266</c:v>
                </c:pt>
                <c:pt idx="738">
                  <c:v>45267</c:v>
                </c:pt>
                <c:pt idx="739">
                  <c:v>45268</c:v>
                </c:pt>
                <c:pt idx="740">
                  <c:v>45271</c:v>
                </c:pt>
                <c:pt idx="741">
                  <c:v>45272</c:v>
                </c:pt>
                <c:pt idx="742">
                  <c:v>45273</c:v>
                </c:pt>
                <c:pt idx="743">
                  <c:v>45274</c:v>
                </c:pt>
                <c:pt idx="744">
                  <c:v>45275</c:v>
                </c:pt>
                <c:pt idx="745">
                  <c:v>45278</c:v>
                </c:pt>
                <c:pt idx="746">
                  <c:v>45279</c:v>
                </c:pt>
                <c:pt idx="747">
                  <c:v>45280</c:v>
                </c:pt>
                <c:pt idx="748">
                  <c:v>45281</c:v>
                </c:pt>
                <c:pt idx="749">
                  <c:v>45282</c:v>
                </c:pt>
                <c:pt idx="750">
                  <c:v>45286</c:v>
                </c:pt>
                <c:pt idx="751">
                  <c:v>45287</c:v>
                </c:pt>
                <c:pt idx="752">
                  <c:v>45288</c:v>
                </c:pt>
                <c:pt idx="753">
                  <c:v>45289</c:v>
                </c:pt>
                <c:pt idx="754">
                  <c:v>45293</c:v>
                </c:pt>
                <c:pt idx="755">
                  <c:v>45294</c:v>
                </c:pt>
                <c:pt idx="756">
                  <c:v>45295</c:v>
                </c:pt>
                <c:pt idx="757">
                  <c:v>45296</c:v>
                </c:pt>
                <c:pt idx="758">
                  <c:v>45299</c:v>
                </c:pt>
                <c:pt idx="759">
                  <c:v>45300</c:v>
                </c:pt>
                <c:pt idx="760">
                  <c:v>45301</c:v>
                </c:pt>
                <c:pt idx="761">
                  <c:v>45302</c:v>
                </c:pt>
                <c:pt idx="762">
                  <c:v>45303</c:v>
                </c:pt>
                <c:pt idx="763">
                  <c:v>45307</c:v>
                </c:pt>
                <c:pt idx="764">
                  <c:v>45308</c:v>
                </c:pt>
                <c:pt idx="765">
                  <c:v>45309</c:v>
                </c:pt>
                <c:pt idx="766">
                  <c:v>45310</c:v>
                </c:pt>
                <c:pt idx="767">
                  <c:v>45313</c:v>
                </c:pt>
                <c:pt idx="768">
                  <c:v>45314</c:v>
                </c:pt>
                <c:pt idx="769">
                  <c:v>45315</c:v>
                </c:pt>
                <c:pt idx="770">
                  <c:v>45316</c:v>
                </c:pt>
                <c:pt idx="771">
                  <c:v>45317</c:v>
                </c:pt>
                <c:pt idx="772">
                  <c:v>45320</c:v>
                </c:pt>
                <c:pt idx="773">
                  <c:v>45321</c:v>
                </c:pt>
                <c:pt idx="774">
                  <c:v>45322</c:v>
                </c:pt>
                <c:pt idx="775">
                  <c:v>45323</c:v>
                </c:pt>
                <c:pt idx="776">
                  <c:v>45324</c:v>
                </c:pt>
                <c:pt idx="777">
                  <c:v>45327</c:v>
                </c:pt>
                <c:pt idx="778">
                  <c:v>45328</c:v>
                </c:pt>
                <c:pt idx="779">
                  <c:v>45329</c:v>
                </c:pt>
                <c:pt idx="780">
                  <c:v>45330</c:v>
                </c:pt>
                <c:pt idx="781">
                  <c:v>45331</c:v>
                </c:pt>
                <c:pt idx="782">
                  <c:v>45334</c:v>
                </c:pt>
                <c:pt idx="783">
                  <c:v>45335</c:v>
                </c:pt>
                <c:pt idx="784">
                  <c:v>45336</c:v>
                </c:pt>
                <c:pt idx="785">
                  <c:v>45337</c:v>
                </c:pt>
                <c:pt idx="786">
                  <c:v>45338</c:v>
                </c:pt>
                <c:pt idx="787">
                  <c:v>45342</c:v>
                </c:pt>
                <c:pt idx="788">
                  <c:v>45343</c:v>
                </c:pt>
                <c:pt idx="789">
                  <c:v>45344</c:v>
                </c:pt>
                <c:pt idx="790">
                  <c:v>45345</c:v>
                </c:pt>
                <c:pt idx="791">
                  <c:v>45348</c:v>
                </c:pt>
                <c:pt idx="792">
                  <c:v>45349</c:v>
                </c:pt>
                <c:pt idx="793">
                  <c:v>45350</c:v>
                </c:pt>
                <c:pt idx="794">
                  <c:v>45351</c:v>
                </c:pt>
                <c:pt idx="795">
                  <c:v>45352</c:v>
                </c:pt>
                <c:pt idx="796">
                  <c:v>45355</c:v>
                </c:pt>
                <c:pt idx="797">
                  <c:v>45356</c:v>
                </c:pt>
                <c:pt idx="798">
                  <c:v>45357</c:v>
                </c:pt>
                <c:pt idx="799">
                  <c:v>45358</c:v>
                </c:pt>
                <c:pt idx="800">
                  <c:v>45359</c:v>
                </c:pt>
                <c:pt idx="801">
                  <c:v>45362</c:v>
                </c:pt>
                <c:pt idx="802">
                  <c:v>45363</c:v>
                </c:pt>
                <c:pt idx="803">
                  <c:v>45364</c:v>
                </c:pt>
                <c:pt idx="804">
                  <c:v>45365</c:v>
                </c:pt>
                <c:pt idx="805">
                  <c:v>45366</c:v>
                </c:pt>
                <c:pt idx="806">
                  <c:v>45369</c:v>
                </c:pt>
                <c:pt idx="807">
                  <c:v>45370</c:v>
                </c:pt>
                <c:pt idx="808">
                  <c:v>45371</c:v>
                </c:pt>
                <c:pt idx="809">
                  <c:v>45372</c:v>
                </c:pt>
                <c:pt idx="810">
                  <c:v>45373</c:v>
                </c:pt>
                <c:pt idx="811">
                  <c:v>45376</c:v>
                </c:pt>
                <c:pt idx="812">
                  <c:v>45377</c:v>
                </c:pt>
                <c:pt idx="813">
                  <c:v>45378</c:v>
                </c:pt>
                <c:pt idx="814">
                  <c:v>45379</c:v>
                </c:pt>
                <c:pt idx="815">
                  <c:v>45383</c:v>
                </c:pt>
                <c:pt idx="816">
                  <c:v>45384</c:v>
                </c:pt>
                <c:pt idx="817">
                  <c:v>45385</c:v>
                </c:pt>
                <c:pt idx="818">
                  <c:v>45386</c:v>
                </c:pt>
                <c:pt idx="819">
                  <c:v>45387</c:v>
                </c:pt>
                <c:pt idx="820">
                  <c:v>45390</c:v>
                </c:pt>
                <c:pt idx="821">
                  <c:v>45391</c:v>
                </c:pt>
                <c:pt idx="822">
                  <c:v>45392</c:v>
                </c:pt>
                <c:pt idx="823">
                  <c:v>45393</c:v>
                </c:pt>
                <c:pt idx="824">
                  <c:v>45394</c:v>
                </c:pt>
                <c:pt idx="825">
                  <c:v>45397</c:v>
                </c:pt>
                <c:pt idx="826">
                  <c:v>45398</c:v>
                </c:pt>
                <c:pt idx="827">
                  <c:v>45399</c:v>
                </c:pt>
                <c:pt idx="828">
                  <c:v>45400</c:v>
                </c:pt>
                <c:pt idx="829">
                  <c:v>45401</c:v>
                </c:pt>
                <c:pt idx="830">
                  <c:v>45404</c:v>
                </c:pt>
                <c:pt idx="831">
                  <c:v>45405</c:v>
                </c:pt>
                <c:pt idx="832">
                  <c:v>45406</c:v>
                </c:pt>
                <c:pt idx="833">
                  <c:v>45407</c:v>
                </c:pt>
                <c:pt idx="834">
                  <c:v>45408</c:v>
                </c:pt>
                <c:pt idx="835">
                  <c:v>45411</c:v>
                </c:pt>
                <c:pt idx="836">
                  <c:v>45412</c:v>
                </c:pt>
                <c:pt idx="837">
                  <c:v>45413</c:v>
                </c:pt>
                <c:pt idx="838">
                  <c:v>45414</c:v>
                </c:pt>
                <c:pt idx="839">
                  <c:v>45415</c:v>
                </c:pt>
                <c:pt idx="840">
                  <c:v>45418</c:v>
                </c:pt>
                <c:pt idx="841">
                  <c:v>45419</c:v>
                </c:pt>
                <c:pt idx="842">
                  <c:v>45420</c:v>
                </c:pt>
                <c:pt idx="843">
                  <c:v>45421</c:v>
                </c:pt>
                <c:pt idx="844">
                  <c:v>45422</c:v>
                </c:pt>
                <c:pt idx="845">
                  <c:v>45425</c:v>
                </c:pt>
                <c:pt idx="846">
                  <c:v>45426</c:v>
                </c:pt>
                <c:pt idx="847">
                  <c:v>45427</c:v>
                </c:pt>
                <c:pt idx="848">
                  <c:v>45428</c:v>
                </c:pt>
                <c:pt idx="849">
                  <c:v>45429</c:v>
                </c:pt>
                <c:pt idx="850">
                  <c:v>45432</c:v>
                </c:pt>
                <c:pt idx="851">
                  <c:v>45433</c:v>
                </c:pt>
                <c:pt idx="852">
                  <c:v>45434</c:v>
                </c:pt>
                <c:pt idx="853">
                  <c:v>45435</c:v>
                </c:pt>
                <c:pt idx="854">
                  <c:v>45436</c:v>
                </c:pt>
                <c:pt idx="855">
                  <c:v>45440</c:v>
                </c:pt>
                <c:pt idx="856">
                  <c:v>45441</c:v>
                </c:pt>
                <c:pt idx="857">
                  <c:v>45442</c:v>
                </c:pt>
                <c:pt idx="858">
                  <c:v>45443</c:v>
                </c:pt>
                <c:pt idx="859">
                  <c:v>45446</c:v>
                </c:pt>
                <c:pt idx="860">
                  <c:v>45447</c:v>
                </c:pt>
                <c:pt idx="861">
                  <c:v>45448</c:v>
                </c:pt>
                <c:pt idx="862">
                  <c:v>45449</c:v>
                </c:pt>
                <c:pt idx="863">
                  <c:v>45450</c:v>
                </c:pt>
                <c:pt idx="864">
                  <c:v>45453</c:v>
                </c:pt>
                <c:pt idx="865">
                  <c:v>45454</c:v>
                </c:pt>
                <c:pt idx="866">
                  <c:v>45455</c:v>
                </c:pt>
                <c:pt idx="867">
                  <c:v>45456</c:v>
                </c:pt>
                <c:pt idx="868">
                  <c:v>45457</c:v>
                </c:pt>
                <c:pt idx="869">
                  <c:v>45460</c:v>
                </c:pt>
                <c:pt idx="870">
                  <c:v>45461</c:v>
                </c:pt>
                <c:pt idx="871">
                  <c:v>45463</c:v>
                </c:pt>
                <c:pt idx="872">
                  <c:v>45464</c:v>
                </c:pt>
                <c:pt idx="873">
                  <c:v>45467</c:v>
                </c:pt>
                <c:pt idx="874">
                  <c:v>45468</c:v>
                </c:pt>
                <c:pt idx="875">
                  <c:v>45469</c:v>
                </c:pt>
                <c:pt idx="876">
                  <c:v>45470</c:v>
                </c:pt>
                <c:pt idx="877">
                  <c:v>45471</c:v>
                </c:pt>
                <c:pt idx="878">
                  <c:v>45474</c:v>
                </c:pt>
                <c:pt idx="879">
                  <c:v>45475</c:v>
                </c:pt>
                <c:pt idx="880">
                  <c:v>45476</c:v>
                </c:pt>
                <c:pt idx="881">
                  <c:v>45478</c:v>
                </c:pt>
                <c:pt idx="882">
                  <c:v>45481</c:v>
                </c:pt>
                <c:pt idx="883">
                  <c:v>45482</c:v>
                </c:pt>
                <c:pt idx="884">
                  <c:v>45483</c:v>
                </c:pt>
                <c:pt idx="885">
                  <c:v>45484</c:v>
                </c:pt>
                <c:pt idx="886">
                  <c:v>45485</c:v>
                </c:pt>
                <c:pt idx="887">
                  <c:v>45488</c:v>
                </c:pt>
                <c:pt idx="888">
                  <c:v>45489</c:v>
                </c:pt>
                <c:pt idx="889">
                  <c:v>45490</c:v>
                </c:pt>
                <c:pt idx="890">
                  <c:v>45491</c:v>
                </c:pt>
                <c:pt idx="891">
                  <c:v>45492</c:v>
                </c:pt>
                <c:pt idx="892">
                  <c:v>45495</c:v>
                </c:pt>
                <c:pt idx="893">
                  <c:v>45496</c:v>
                </c:pt>
                <c:pt idx="894">
                  <c:v>45497</c:v>
                </c:pt>
                <c:pt idx="895">
                  <c:v>45498</c:v>
                </c:pt>
                <c:pt idx="896">
                  <c:v>45499</c:v>
                </c:pt>
                <c:pt idx="897">
                  <c:v>45502</c:v>
                </c:pt>
                <c:pt idx="898">
                  <c:v>45503</c:v>
                </c:pt>
                <c:pt idx="899">
                  <c:v>45504</c:v>
                </c:pt>
                <c:pt idx="900">
                  <c:v>45505</c:v>
                </c:pt>
                <c:pt idx="901">
                  <c:v>45506</c:v>
                </c:pt>
                <c:pt idx="902">
                  <c:v>45509</c:v>
                </c:pt>
                <c:pt idx="903">
                  <c:v>45510</c:v>
                </c:pt>
                <c:pt idx="904">
                  <c:v>45511</c:v>
                </c:pt>
                <c:pt idx="905">
                  <c:v>45512</c:v>
                </c:pt>
                <c:pt idx="906">
                  <c:v>45513</c:v>
                </c:pt>
                <c:pt idx="907">
                  <c:v>45516</c:v>
                </c:pt>
                <c:pt idx="908">
                  <c:v>45517</c:v>
                </c:pt>
                <c:pt idx="909">
                  <c:v>45518</c:v>
                </c:pt>
                <c:pt idx="910">
                  <c:v>45519</c:v>
                </c:pt>
                <c:pt idx="911">
                  <c:v>45520</c:v>
                </c:pt>
                <c:pt idx="912">
                  <c:v>45523</c:v>
                </c:pt>
                <c:pt idx="913">
                  <c:v>45524</c:v>
                </c:pt>
                <c:pt idx="914">
                  <c:v>45525</c:v>
                </c:pt>
                <c:pt idx="915">
                  <c:v>45526</c:v>
                </c:pt>
                <c:pt idx="916">
                  <c:v>45527</c:v>
                </c:pt>
                <c:pt idx="917">
                  <c:v>45530</c:v>
                </c:pt>
                <c:pt idx="918">
                  <c:v>45531</c:v>
                </c:pt>
                <c:pt idx="919">
                  <c:v>45532</c:v>
                </c:pt>
                <c:pt idx="920">
                  <c:v>45533</c:v>
                </c:pt>
                <c:pt idx="921">
                  <c:v>45534</c:v>
                </c:pt>
                <c:pt idx="922">
                  <c:v>45538</c:v>
                </c:pt>
                <c:pt idx="923">
                  <c:v>45539</c:v>
                </c:pt>
                <c:pt idx="924">
                  <c:v>45540</c:v>
                </c:pt>
                <c:pt idx="925">
                  <c:v>45541</c:v>
                </c:pt>
                <c:pt idx="926">
                  <c:v>45544</c:v>
                </c:pt>
                <c:pt idx="927">
                  <c:v>45545</c:v>
                </c:pt>
                <c:pt idx="928">
                  <c:v>45546</c:v>
                </c:pt>
                <c:pt idx="929">
                  <c:v>45547</c:v>
                </c:pt>
                <c:pt idx="930">
                  <c:v>45548</c:v>
                </c:pt>
                <c:pt idx="931">
                  <c:v>45551</c:v>
                </c:pt>
                <c:pt idx="932">
                  <c:v>45552</c:v>
                </c:pt>
                <c:pt idx="933">
                  <c:v>45553</c:v>
                </c:pt>
                <c:pt idx="934">
                  <c:v>45554</c:v>
                </c:pt>
                <c:pt idx="935">
                  <c:v>45555</c:v>
                </c:pt>
                <c:pt idx="936">
                  <c:v>45558</c:v>
                </c:pt>
                <c:pt idx="937">
                  <c:v>45559</c:v>
                </c:pt>
                <c:pt idx="938">
                  <c:v>45560</c:v>
                </c:pt>
                <c:pt idx="939">
                  <c:v>45561</c:v>
                </c:pt>
                <c:pt idx="940">
                  <c:v>45562</c:v>
                </c:pt>
                <c:pt idx="941">
                  <c:v>45565</c:v>
                </c:pt>
                <c:pt idx="942">
                  <c:v>45566</c:v>
                </c:pt>
                <c:pt idx="943">
                  <c:v>45567</c:v>
                </c:pt>
                <c:pt idx="944">
                  <c:v>45568</c:v>
                </c:pt>
                <c:pt idx="945">
                  <c:v>45569</c:v>
                </c:pt>
                <c:pt idx="946">
                  <c:v>45572</c:v>
                </c:pt>
                <c:pt idx="947">
                  <c:v>45573</c:v>
                </c:pt>
                <c:pt idx="948">
                  <c:v>45574</c:v>
                </c:pt>
                <c:pt idx="949">
                  <c:v>45575</c:v>
                </c:pt>
                <c:pt idx="950">
                  <c:v>45576</c:v>
                </c:pt>
                <c:pt idx="951">
                  <c:v>45579</c:v>
                </c:pt>
                <c:pt idx="952">
                  <c:v>45580</c:v>
                </c:pt>
                <c:pt idx="953">
                  <c:v>45581</c:v>
                </c:pt>
                <c:pt idx="954">
                  <c:v>45582</c:v>
                </c:pt>
                <c:pt idx="955">
                  <c:v>45583</c:v>
                </c:pt>
                <c:pt idx="956">
                  <c:v>45586</c:v>
                </c:pt>
                <c:pt idx="957">
                  <c:v>45587</c:v>
                </c:pt>
                <c:pt idx="958">
                  <c:v>45588</c:v>
                </c:pt>
                <c:pt idx="959">
                  <c:v>45589</c:v>
                </c:pt>
                <c:pt idx="960">
                  <c:v>45590</c:v>
                </c:pt>
                <c:pt idx="961">
                  <c:v>45593</c:v>
                </c:pt>
                <c:pt idx="962">
                  <c:v>45594</c:v>
                </c:pt>
                <c:pt idx="963">
                  <c:v>45595</c:v>
                </c:pt>
                <c:pt idx="964">
                  <c:v>45596</c:v>
                </c:pt>
                <c:pt idx="965">
                  <c:v>45597</c:v>
                </c:pt>
                <c:pt idx="966">
                  <c:v>45600</c:v>
                </c:pt>
                <c:pt idx="967">
                  <c:v>45601</c:v>
                </c:pt>
                <c:pt idx="968">
                  <c:v>45602</c:v>
                </c:pt>
                <c:pt idx="969">
                  <c:v>45603</c:v>
                </c:pt>
                <c:pt idx="970">
                  <c:v>45604</c:v>
                </c:pt>
                <c:pt idx="971">
                  <c:v>45607</c:v>
                </c:pt>
                <c:pt idx="972">
                  <c:v>45608</c:v>
                </c:pt>
                <c:pt idx="973">
                  <c:v>45609</c:v>
                </c:pt>
                <c:pt idx="974">
                  <c:v>45610</c:v>
                </c:pt>
                <c:pt idx="975">
                  <c:v>45611</c:v>
                </c:pt>
                <c:pt idx="976">
                  <c:v>45614</c:v>
                </c:pt>
                <c:pt idx="977">
                  <c:v>45615</c:v>
                </c:pt>
                <c:pt idx="978">
                  <c:v>45616</c:v>
                </c:pt>
                <c:pt idx="979">
                  <c:v>45617</c:v>
                </c:pt>
                <c:pt idx="980">
                  <c:v>45618</c:v>
                </c:pt>
                <c:pt idx="981">
                  <c:v>45621</c:v>
                </c:pt>
                <c:pt idx="982">
                  <c:v>45622</c:v>
                </c:pt>
                <c:pt idx="983">
                  <c:v>45623</c:v>
                </c:pt>
                <c:pt idx="984">
                  <c:v>45625</c:v>
                </c:pt>
                <c:pt idx="985">
                  <c:v>45628</c:v>
                </c:pt>
                <c:pt idx="986">
                  <c:v>45629</c:v>
                </c:pt>
                <c:pt idx="987">
                  <c:v>45630</c:v>
                </c:pt>
                <c:pt idx="988">
                  <c:v>45631</c:v>
                </c:pt>
                <c:pt idx="989">
                  <c:v>45632</c:v>
                </c:pt>
                <c:pt idx="990">
                  <c:v>45635</c:v>
                </c:pt>
                <c:pt idx="991">
                  <c:v>45636</c:v>
                </c:pt>
                <c:pt idx="992">
                  <c:v>45637</c:v>
                </c:pt>
                <c:pt idx="993">
                  <c:v>45638</c:v>
                </c:pt>
                <c:pt idx="994">
                  <c:v>45639</c:v>
                </c:pt>
                <c:pt idx="995">
                  <c:v>45642</c:v>
                </c:pt>
                <c:pt idx="996">
                  <c:v>45643</c:v>
                </c:pt>
                <c:pt idx="997">
                  <c:v>45644</c:v>
                </c:pt>
                <c:pt idx="998">
                  <c:v>45645</c:v>
                </c:pt>
                <c:pt idx="999">
                  <c:v>45646</c:v>
                </c:pt>
                <c:pt idx="1000">
                  <c:v>45649</c:v>
                </c:pt>
                <c:pt idx="1001">
                  <c:v>45650</c:v>
                </c:pt>
                <c:pt idx="1002">
                  <c:v>45652</c:v>
                </c:pt>
                <c:pt idx="1003">
                  <c:v>45653</c:v>
                </c:pt>
                <c:pt idx="1004">
                  <c:v>45656</c:v>
                </c:pt>
                <c:pt idx="1005">
                  <c:v>45657</c:v>
                </c:pt>
                <c:pt idx="1006">
                  <c:v>45659</c:v>
                </c:pt>
                <c:pt idx="1007">
                  <c:v>45660</c:v>
                </c:pt>
                <c:pt idx="1008">
                  <c:v>45663</c:v>
                </c:pt>
                <c:pt idx="1009">
                  <c:v>45664</c:v>
                </c:pt>
                <c:pt idx="1010">
                  <c:v>45665</c:v>
                </c:pt>
                <c:pt idx="1011">
                  <c:v>45667</c:v>
                </c:pt>
                <c:pt idx="1012">
                  <c:v>45670</c:v>
                </c:pt>
                <c:pt idx="1013">
                  <c:v>45671</c:v>
                </c:pt>
                <c:pt idx="1014">
                  <c:v>45672</c:v>
                </c:pt>
                <c:pt idx="1015">
                  <c:v>45673</c:v>
                </c:pt>
                <c:pt idx="1016">
                  <c:v>45674</c:v>
                </c:pt>
                <c:pt idx="1017">
                  <c:v>45678</c:v>
                </c:pt>
                <c:pt idx="1018">
                  <c:v>45679</c:v>
                </c:pt>
                <c:pt idx="1019">
                  <c:v>45680</c:v>
                </c:pt>
                <c:pt idx="1020">
                  <c:v>45681</c:v>
                </c:pt>
                <c:pt idx="1021">
                  <c:v>45684</c:v>
                </c:pt>
                <c:pt idx="1022">
                  <c:v>45685</c:v>
                </c:pt>
                <c:pt idx="1023">
                  <c:v>45686</c:v>
                </c:pt>
                <c:pt idx="1024">
                  <c:v>45687</c:v>
                </c:pt>
                <c:pt idx="1025">
                  <c:v>45688</c:v>
                </c:pt>
                <c:pt idx="1026">
                  <c:v>45691</c:v>
                </c:pt>
                <c:pt idx="1027">
                  <c:v>45692</c:v>
                </c:pt>
                <c:pt idx="1028">
                  <c:v>45693</c:v>
                </c:pt>
                <c:pt idx="1029">
                  <c:v>45694</c:v>
                </c:pt>
                <c:pt idx="1030">
                  <c:v>45695</c:v>
                </c:pt>
                <c:pt idx="1031">
                  <c:v>45698</c:v>
                </c:pt>
                <c:pt idx="1032">
                  <c:v>45699</c:v>
                </c:pt>
                <c:pt idx="1033">
                  <c:v>45700</c:v>
                </c:pt>
                <c:pt idx="1034">
                  <c:v>45701</c:v>
                </c:pt>
                <c:pt idx="1035">
                  <c:v>45702</c:v>
                </c:pt>
                <c:pt idx="1036">
                  <c:v>45706</c:v>
                </c:pt>
                <c:pt idx="1037">
                  <c:v>45707</c:v>
                </c:pt>
                <c:pt idx="1038">
                  <c:v>45708</c:v>
                </c:pt>
                <c:pt idx="1039">
                  <c:v>45709</c:v>
                </c:pt>
                <c:pt idx="1040">
                  <c:v>45712</c:v>
                </c:pt>
                <c:pt idx="1041">
                  <c:v>45713</c:v>
                </c:pt>
                <c:pt idx="1042">
                  <c:v>45714</c:v>
                </c:pt>
                <c:pt idx="1043">
                  <c:v>45715</c:v>
                </c:pt>
                <c:pt idx="1044">
                  <c:v>45716</c:v>
                </c:pt>
                <c:pt idx="1045">
                  <c:v>45719</c:v>
                </c:pt>
                <c:pt idx="1046">
                  <c:v>45720</c:v>
                </c:pt>
                <c:pt idx="1047">
                  <c:v>45721</c:v>
                </c:pt>
                <c:pt idx="1048">
                  <c:v>45722</c:v>
                </c:pt>
                <c:pt idx="1049">
                  <c:v>45723</c:v>
                </c:pt>
                <c:pt idx="1050">
                  <c:v>45726</c:v>
                </c:pt>
                <c:pt idx="1051">
                  <c:v>45727</c:v>
                </c:pt>
                <c:pt idx="1052">
                  <c:v>45728</c:v>
                </c:pt>
                <c:pt idx="1053">
                  <c:v>45729</c:v>
                </c:pt>
                <c:pt idx="1054">
                  <c:v>45730</c:v>
                </c:pt>
                <c:pt idx="1055">
                  <c:v>45733</c:v>
                </c:pt>
                <c:pt idx="1056">
                  <c:v>45734</c:v>
                </c:pt>
                <c:pt idx="1057">
                  <c:v>45735</c:v>
                </c:pt>
                <c:pt idx="1058">
                  <c:v>45736</c:v>
                </c:pt>
                <c:pt idx="1059">
                  <c:v>45737</c:v>
                </c:pt>
                <c:pt idx="1060">
                  <c:v>45740</c:v>
                </c:pt>
                <c:pt idx="1061">
                  <c:v>45741</c:v>
                </c:pt>
                <c:pt idx="1062">
                  <c:v>45742</c:v>
                </c:pt>
                <c:pt idx="1063">
                  <c:v>45743</c:v>
                </c:pt>
                <c:pt idx="1064">
                  <c:v>45744</c:v>
                </c:pt>
                <c:pt idx="1065">
                  <c:v>45747</c:v>
                </c:pt>
                <c:pt idx="1066">
                  <c:v>45748</c:v>
                </c:pt>
                <c:pt idx="1067">
                  <c:v>45749</c:v>
                </c:pt>
                <c:pt idx="1068">
                  <c:v>45750</c:v>
                </c:pt>
                <c:pt idx="1069">
                  <c:v>45751</c:v>
                </c:pt>
                <c:pt idx="1070">
                  <c:v>45754</c:v>
                </c:pt>
                <c:pt idx="1071">
                  <c:v>45755</c:v>
                </c:pt>
                <c:pt idx="1072">
                  <c:v>45756</c:v>
                </c:pt>
                <c:pt idx="1073">
                  <c:v>45757</c:v>
                </c:pt>
                <c:pt idx="1074">
                  <c:v>45758</c:v>
                </c:pt>
                <c:pt idx="1075">
                  <c:v>45761</c:v>
                </c:pt>
                <c:pt idx="1076">
                  <c:v>45762</c:v>
                </c:pt>
                <c:pt idx="1077">
                  <c:v>45763</c:v>
                </c:pt>
                <c:pt idx="1078">
                  <c:v>45764</c:v>
                </c:pt>
                <c:pt idx="1079">
                  <c:v>45768</c:v>
                </c:pt>
                <c:pt idx="1080">
                  <c:v>45769</c:v>
                </c:pt>
                <c:pt idx="1081">
                  <c:v>45770</c:v>
                </c:pt>
                <c:pt idx="1082">
                  <c:v>45771</c:v>
                </c:pt>
                <c:pt idx="1083">
                  <c:v>45772</c:v>
                </c:pt>
                <c:pt idx="1084">
                  <c:v>45775</c:v>
                </c:pt>
                <c:pt idx="1085">
                  <c:v>45776</c:v>
                </c:pt>
                <c:pt idx="1086">
                  <c:v>45777</c:v>
                </c:pt>
                <c:pt idx="1087">
                  <c:v>45778</c:v>
                </c:pt>
                <c:pt idx="1088">
                  <c:v>45779</c:v>
                </c:pt>
                <c:pt idx="1089">
                  <c:v>45782</c:v>
                </c:pt>
                <c:pt idx="1090">
                  <c:v>45783</c:v>
                </c:pt>
                <c:pt idx="1091">
                  <c:v>45784</c:v>
                </c:pt>
                <c:pt idx="1092">
                  <c:v>45785</c:v>
                </c:pt>
                <c:pt idx="1093">
                  <c:v>45786</c:v>
                </c:pt>
                <c:pt idx="1094">
                  <c:v>45789</c:v>
                </c:pt>
                <c:pt idx="1095">
                  <c:v>45790</c:v>
                </c:pt>
                <c:pt idx="1096">
                  <c:v>45791</c:v>
                </c:pt>
                <c:pt idx="1097">
                  <c:v>45792</c:v>
                </c:pt>
                <c:pt idx="1098">
                  <c:v>45793</c:v>
                </c:pt>
                <c:pt idx="1099">
                  <c:v>45796</c:v>
                </c:pt>
                <c:pt idx="1100">
                  <c:v>45797</c:v>
                </c:pt>
                <c:pt idx="1101">
                  <c:v>45798</c:v>
                </c:pt>
                <c:pt idx="1102">
                  <c:v>45799</c:v>
                </c:pt>
                <c:pt idx="1103">
                  <c:v>45800</c:v>
                </c:pt>
                <c:pt idx="1104">
                  <c:v>45804</c:v>
                </c:pt>
                <c:pt idx="1105">
                  <c:v>45805</c:v>
                </c:pt>
                <c:pt idx="1106">
                  <c:v>45806</c:v>
                </c:pt>
                <c:pt idx="1107">
                  <c:v>45807</c:v>
                </c:pt>
                <c:pt idx="1108">
                  <c:v>45810</c:v>
                </c:pt>
                <c:pt idx="1109">
                  <c:v>45811</c:v>
                </c:pt>
                <c:pt idx="1110">
                  <c:v>45812</c:v>
                </c:pt>
                <c:pt idx="1111">
                  <c:v>45813</c:v>
                </c:pt>
                <c:pt idx="1112">
                  <c:v>45814</c:v>
                </c:pt>
                <c:pt idx="1113">
                  <c:v>45817</c:v>
                </c:pt>
                <c:pt idx="1114">
                  <c:v>45818</c:v>
                </c:pt>
                <c:pt idx="1115">
                  <c:v>45819</c:v>
                </c:pt>
                <c:pt idx="1116">
                  <c:v>45820</c:v>
                </c:pt>
                <c:pt idx="1117">
                  <c:v>45821</c:v>
                </c:pt>
                <c:pt idx="1118">
                  <c:v>45824</c:v>
                </c:pt>
                <c:pt idx="1119">
                  <c:v>45825</c:v>
                </c:pt>
                <c:pt idx="1120">
                  <c:v>45826</c:v>
                </c:pt>
                <c:pt idx="1121">
                  <c:v>45828</c:v>
                </c:pt>
                <c:pt idx="1122">
                  <c:v>45831</c:v>
                </c:pt>
                <c:pt idx="1123">
                  <c:v>45832</c:v>
                </c:pt>
                <c:pt idx="1124">
                  <c:v>45833</c:v>
                </c:pt>
                <c:pt idx="1125">
                  <c:v>45834</c:v>
                </c:pt>
                <c:pt idx="1126">
                  <c:v>45835</c:v>
                </c:pt>
                <c:pt idx="1127">
                  <c:v>45838</c:v>
                </c:pt>
                <c:pt idx="1128">
                  <c:v>45839</c:v>
                </c:pt>
                <c:pt idx="1129">
                  <c:v>45840</c:v>
                </c:pt>
                <c:pt idx="1130">
                  <c:v>45841</c:v>
                </c:pt>
                <c:pt idx="1131">
                  <c:v>45845</c:v>
                </c:pt>
                <c:pt idx="1132">
                  <c:v>45846</c:v>
                </c:pt>
                <c:pt idx="1133">
                  <c:v>45847</c:v>
                </c:pt>
                <c:pt idx="1134">
                  <c:v>45848</c:v>
                </c:pt>
                <c:pt idx="1135">
                  <c:v>45849</c:v>
                </c:pt>
                <c:pt idx="1136">
                  <c:v>45852</c:v>
                </c:pt>
                <c:pt idx="1137">
                  <c:v>45853</c:v>
                </c:pt>
                <c:pt idx="1138">
                  <c:v>45854</c:v>
                </c:pt>
                <c:pt idx="1139">
                  <c:v>45855</c:v>
                </c:pt>
                <c:pt idx="1140">
                  <c:v>45856</c:v>
                </c:pt>
                <c:pt idx="1141">
                  <c:v>45859</c:v>
                </c:pt>
                <c:pt idx="1142">
                  <c:v>45860</c:v>
                </c:pt>
                <c:pt idx="1143">
                  <c:v>45861</c:v>
                </c:pt>
                <c:pt idx="1144">
                  <c:v>45862</c:v>
                </c:pt>
                <c:pt idx="1145">
                  <c:v>45863</c:v>
                </c:pt>
                <c:pt idx="1146">
                  <c:v>45866</c:v>
                </c:pt>
                <c:pt idx="1147">
                  <c:v>45867</c:v>
                </c:pt>
                <c:pt idx="1148">
                  <c:v>45868</c:v>
                </c:pt>
                <c:pt idx="1149">
                  <c:v>45869</c:v>
                </c:pt>
                <c:pt idx="1150">
                  <c:v>45870</c:v>
                </c:pt>
                <c:pt idx="1151">
                  <c:v>45873</c:v>
                </c:pt>
                <c:pt idx="1152">
                  <c:v>45874</c:v>
                </c:pt>
                <c:pt idx="1153">
                  <c:v>45875</c:v>
                </c:pt>
                <c:pt idx="1154">
                  <c:v>45876</c:v>
                </c:pt>
                <c:pt idx="1155">
                  <c:v>45877</c:v>
                </c:pt>
                <c:pt idx="1156">
                  <c:v>45880</c:v>
                </c:pt>
                <c:pt idx="1157">
                  <c:v>45881</c:v>
                </c:pt>
                <c:pt idx="1158">
                  <c:v>45882</c:v>
                </c:pt>
                <c:pt idx="1159">
                  <c:v>45883</c:v>
                </c:pt>
                <c:pt idx="1160">
                  <c:v>45884</c:v>
                </c:pt>
                <c:pt idx="1161">
                  <c:v>45887</c:v>
                </c:pt>
                <c:pt idx="1162">
                  <c:v>45888</c:v>
                </c:pt>
                <c:pt idx="1163">
                  <c:v>45889</c:v>
                </c:pt>
                <c:pt idx="1164">
                  <c:v>45890</c:v>
                </c:pt>
                <c:pt idx="1165">
                  <c:v>45891</c:v>
                </c:pt>
                <c:pt idx="1166">
                  <c:v>45894</c:v>
                </c:pt>
                <c:pt idx="1167">
                  <c:v>45895</c:v>
                </c:pt>
                <c:pt idx="1168">
                  <c:v>45896</c:v>
                </c:pt>
                <c:pt idx="1169">
                  <c:v>45897</c:v>
                </c:pt>
                <c:pt idx="1170">
                  <c:v>45898</c:v>
                </c:pt>
                <c:pt idx="1171">
                  <c:v>45902</c:v>
                </c:pt>
                <c:pt idx="1172">
                  <c:v>45903</c:v>
                </c:pt>
                <c:pt idx="1173">
                  <c:v>45904</c:v>
                </c:pt>
                <c:pt idx="1174">
                  <c:v>45905</c:v>
                </c:pt>
                <c:pt idx="1175">
                  <c:v>45908</c:v>
                </c:pt>
                <c:pt idx="1176">
                  <c:v>45909</c:v>
                </c:pt>
                <c:pt idx="1177">
                  <c:v>45910</c:v>
                </c:pt>
                <c:pt idx="1178">
                  <c:v>45911</c:v>
                </c:pt>
                <c:pt idx="1179">
                  <c:v>45912</c:v>
                </c:pt>
                <c:pt idx="1180">
                  <c:v>45915</c:v>
                </c:pt>
                <c:pt idx="1181">
                  <c:v>45916</c:v>
                </c:pt>
                <c:pt idx="1182">
                  <c:v>45917</c:v>
                </c:pt>
                <c:pt idx="1183">
                  <c:v>45918</c:v>
                </c:pt>
                <c:pt idx="1184">
                  <c:v>45919</c:v>
                </c:pt>
                <c:pt idx="1185">
                  <c:v>45922</c:v>
                </c:pt>
                <c:pt idx="1186">
                  <c:v>45923</c:v>
                </c:pt>
                <c:pt idx="1187">
                  <c:v>45924</c:v>
                </c:pt>
                <c:pt idx="1188">
                  <c:v>45925</c:v>
                </c:pt>
                <c:pt idx="1189">
                  <c:v>45926</c:v>
                </c:pt>
                <c:pt idx="1190">
                  <c:v>45929</c:v>
                </c:pt>
                <c:pt idx="1191">
                  <c:v>45930</c:v>
                </c:pt>
                <c:pt idx="1192">
                  <c:v>45931</c:v>
                </c:pt>
                <c:pt idx="1193">
                  <c:v>45932</c:v>
                </c:pt>
                <c:pt idx="1194">
                  <c:v>45933</c:v>
                </c:pt>
                <c:pt idx="1195">
                  <c:v>45936</c:v>
                </c:pt>
                <c:pt idx="1196">
                  <c:v>45937</c:v>
                </c:pt>
                <c:pt idx="1197">
                  <c:v>45938</c:v>
                </c:pt>
                <c:pt idx="1198">
                  <c:v>45939</c:v>
                </c:pt>
                <c:pt idx="1199">
                  <c:v>45940</c:v>
                </c:pt>
                <c:pt idx="1200">
                  <c:v>45943</c:v>
                </c:pt>
                <c:pt idx="1201">
                  <c:v>45944</c:v>
                </c:pt>
                <c:pt idx="1202">
                  <c:v>45945</c:v>
                </c:pt>
                <c:pt idx="1203">
                  <c:v>45946</c:v>
                </c:pt>
                <c:pt idx="1204">
                  <c:v>45947</c:v>
                </c:pt>
                <c:pt idx="1205">
                  <c:v>45950</c:v>
                </c:pt>
                <c:pt idx="1206">
                  <c:v>45951</c:v>
                </c:pt>
                <c:pt idx="1207">
                  <c:v>45952</c:v>
                </c:pt>
                <c:pt idx="1208">
                  <c:v>45953</c:v>
                </c:pt>
                <c:pt idx="1209">
                  <c:v>45954</c:v>
                </c:pt>
                <c:pt idx="1210">
                  <c:v>45957</c:v>
                </c:pt>
                <c:pt idx="1211">
                  <c:v>45958</c:v>
                </c:pt>
                <c:pt idx="1212">
                  <c:v>45959</c:v>
                </c:pt>
                <c:pt idx="1213">
                  <c:v>45960</c:v>
                </c:pt>
                <c:pt idx="1214">
                  <c:v>45961</c:v>
                </c:pt>
                <c:pt idx="1215">
                  <c:v>45964</c:v>
                </c:pt>
                <c:pt idx="1216">
                  <c:v>45965</c:v>
                </c:pt>
                <c:pt idx="1217">
                  <c:v>45966</c:v>
                </c:pt>
                <c:pt idx="1218">
                  <c:v>45967</c:v>
                </c:pt>
                <c:pt idx="1219">
                  <c:v>45968</c:v>
                </c:pt>
                <c:pt idx="1220">
                  <c:v>45971</c:v>
                </c:pt>
                <c:pt idx="1221">
                  <c:v>45972</c:v>
                </c:pt>
                <c:pt idx="1222">
                  <c:v>45973</c:v>
                </c:pt>
                <c:pt idx="1223">
                  <c:v>45974</c:v>
                </c:pt>
                <c:pt idx="1224">
                  <c:v>45975</c:v>
                </c:pt>
                <c:pt idx="1225">
                  <c:v>45978</c:v>
                </c:pt>
                <c:pt idx="1226">
                  <c:v>45979</c:v>
                </c:pt>
                <c:pt idx="1227">
                  <c:v>45980</c:v>
                </c:pt>
                <c:pt idx="1228">
                  <c:v>45981</c:v>
                </c:pt>
                <c:pt idx="1229">
                  <c:v>45982</c:v>
                </c:pt>
                <c:pt idx="1230">
                  <c:v>45985</c:v>
                </c:pt>
                <c:pt idx="1231">
                  <c:v>45986</c:v>
                </c:pt>
                <c:pt idx="1232">
                  <c:v>45987</c:v>
                </c:pt>
                <c:pt idx="1233">
                  <c:v>45989</c:v>
                </c:pt>
                <c:pt idx="1234">
                  <c:v>45992</c:v>
                </c:pt>
                <c:pt idx="1235">
                  <c:v>45993</c:v>
                </c:pt>
                <c:pt idx="1236">
                  <c:v>45994</c:v>
                </c:pt>
                <c:pt idx="1237">
                  <c:v>45995</c:v>
                </c:pt>
                <c:pt idx="1238">
                  <c:v>45996</c:v>
                </c:pt>
                <c:pt idx="1239">
                  <c:v>45999</c:v>
                </c:pt>
                <c:pt idx="1240">
                  <c:v>46000</c:v>
                </c:pt>
                <c:pt idx="1241">
                  <c:v>46001</c:v>
                </c:pt>
                <c:pt idx="1242">
                  <c:v>46002</c:v>
                </c:pt>
                <c:pt idx="1243">
                  <c:v>46003</c:v>
                </c:pt>
                <c:pt idx="1244">
                  <c:v>46006</c:v>
                </c:pt>
                <c:pt idx="1245">
                  <c:v>46007</c:v>
                </c:pt>
                <c:pt idx="1246">
                  <c:v>46008</c:v>
                </c:pt>
                <c:pt idx="1247">
                  <c:v>46009</c:v>
                </c:pt>
                <c:pt idx="1248">
                  <c:v>46010</c:v>
                </c:pt>
                <c:pt idx="1249">
                  <c:v>46013</c:v>
                </c:pt>
                <c:pt idx="1250">
                  <c:v>46014</c:v>
                </c:pt>
                <c:pt idx="1251">
                  <c:v>46015</c:v>
                </c:pt>
                <c:pt idx="1252">
                  <c:v>46017</c:v>
                </c:pt>
                <c:pt idx="1253">
                  <c:v>46020</c:v>
                </c:pt>
                <c:pt idx="1254">
                  <c:v>46021</c:v>
                </c:pt>
                <c:pt idx="1255">
                  <c:v>46022</c:v>
                </c:pt>
              </c:numCache>
            </c:numRef>
          </c:cat>
          <c:val>
            <c:numRef>
              <c:f>Sheet2!$AC$3:$AC$1258</c:f>
              <c:numCache>
                <c:formatCode>0.0%</c:formatCode>
                <c:ptCount val="1256"/>
                <c:pt idx="0">
                  <c:v>0</c:v>
                </c:pt>
                <c:pt idx="1">
                  <c:v>6.8663726584563545E-3</c:v>
                </c:pt>
                <c:pt idx="2">
                  <c:v>5.006923222378834E-3</c:v>
                </c:pt>
                <c:pt idx="3">
                  <c:v>1.87179534100681E-2</c:v>
                </c:pt>
                <c:pt idx="4">
                  <c:v>2.3961791132175447E-2</c:v>
                </c:pt>
                <c:pt idx="5">
                  <c:v>3.0679573749092581E-2</c:v>
                </c:pt>
                <c:pt idx="6">
                  <c:v>2.3761231174629804E-2</c:v>
                </c:pt>
                <c:pt idx="7">
                  <c:v>2.4373890606986581E-2</c:v>
                </c:pt>
                <c:pt idx="8">
                  <c:v>2.5526988367766457E-2</c:v>
                </c:pt>
                <c:pt idx="9">
                  <c:v>3.3199504699861437E-2</c:v>
                </c:pt>
                <c:pt idx="10">
                  <c:v>2.2792102036708339E-2</c:v>
                </c:pt>
                <c:pt idx="11">
                  <c:v>2.3167602979120572E-2</c:v>
                </c:pt>
                <c:pt idx="12">
                  <c:v>3.0491701282778561E-2</c:v>
                </c:pt>
                <c:pt idx="13">
                  <c:v>3.0617112253798595E-2</c:v>
                </c:pt>
                <c:pt idx="14">
                  <c:v>2.4734508146223355E-2</c:v>
                </c:pt>
                <c:pt idx="15">
                  <c:v>1.6181431124612011E-2</c:v>
                </c:pt>
                <c:pt idx="16">
                  <c:v>2.2627652631129536E-2</c:v>
                </c:pt>
                <c:pt idx="17">
                  <c:v>1.0797299028308949E-2</c:v>
                </c:pt>
                <c:pt idx="18">
                  <c:v>1.1840845182108151E-2</c:v>
                </c:pt>
                <c:pt idx="19">
                  <c:v>-7.0720564105379857E-3</c:v>
                </c:pt>
                <c:pt idx="20">
                  <c:v>5.2689687143545605E-3</c:v>
                </c:pt>
                <c:pt idx="21">
                  <c:v>1.8187030700068885E-2</c:v>
                </c:pt>
                <c:pt idx="22">
                  <c:v>2.1573126917610486E-2</c:v>
                </c:pt>
                <c:pt idx="23">
                  <c:v>2.7566502583246333E-2</c:v>
                </c:pt>
                <c:pt idx="24">
                  <c:v>2.7566502583246333E-2</c:v>
                </c:pt>
                <c:pt idx="25">
                  <c:v>3.0677865817580585E-2</c:v>
                </c:pt>
                <c:pt idx="26">
                  <c:v>2.9774370047761067E-2</c:v>
                </c:pt>
                <c:pt idx="27">
                  <c:v>2.7394001500539833E-2</c:v>
                </c:pt>
                <c:pt idx="28">
                  <c:v>3.212741169079103E-2</c:v>
                </c:pt>
                <c:pt idx="29">
                  <c:v>3.8776633057014287E-2</c:v>
                </c:pt>
                <c:pt idx="30">
                  <c:v>5.2598190812548351E-2</c:v>
                </c:pt>
                <c:pt idx="31">
                  <c:v>4.481417095174467E-2</c:v>
                </c:pt>
                <c:pt idx="32">
                  <c:v>3.6655382119177071E-2</c:v>
                </c:pt>
                <c:pt idx="33">
                  <c:v>4.2158581440884246E-2</c:v>
                </c:pt>
                <c:pt idx="34">
                  <c:v>3.7586936763835732E-2</c:v>
                </c:pt>
                <c:pt idx="35">
                  <c:v>3.3216096034548892E-2</c:v>
                </c:pt>
                <c:pt idx="36">
                  <c:v>3.8047834281845327E-2</c:v>
                </c:pt>
                <c:pt idx="37">
                  <c:v>3.481130406670685E-2</c:v>
                </c:pt>
                <c:pt idx="38">
                  <c:v>1.7905953971245836E-2</c:v>
                </c:pt>
                <c:pt idx="39">
                  <c:v>3.6630739107361698E-2</c:v>
                </c:pt>
                <c:pt idx="40">
                  <c:v>3.8655857900098178E-2</c:v>
                </c:pt>
                <c:pt idx="41">
                  <c:v>3.9259733684679166E-2</c:v>
                </c:pt>
                <c:pt idx="42">
                  <c:v>3.6922551405688564E-2</c:v>
                </c:pt>
                <c:pt idx="43">
                  <c:v>2.8796945242495653E-2</c:v>
                </c:pt>
                <c:pt idx="44">
                  <c:v>5.0370804130754232E-2</c:v>
                </c:pt>
                <c:pt idx="45">
                  <c:v>5.8325861132968448E-2</c:v>
                </c:pt>
                <c:pt idx="46">
                  <c:v>6.2609597355145929E-2</c:v>
                </c:pt>
                <c:pt idx="47">
                  <c:v>6.8168426446099328E-2</c:v>
                </c:pt>
                <c:pt idx="48">
                  <c:v>6.5440615831305005E-2</c:v>
                </c:pt>
                <c:pt idx="49">
                  <c:v>6.5487461952775661E-2</c:v>
                </c:pt>
                <c:pt idx="50">
                  <c:v>7.4954038343062468E-2</c:v>
                </c:pt>
                <c:pt idx="51">
                  <c:v>7.0164754393348794E-2</c:v>
                </c:pt>
                <c:pt idx="52">
                  <c:v>7.5307092185603386E-2</c:v>
                </c:pt>
                <c:pt idx="53">
                  <c:v>6.7140007685691838E-2</c:v>
                </c:pt>
                <c:pt idx="54">
                  <c:v>6.9230759846530043E-2</c:v>
                </c:pt>
                <c:pt idx="55">
                  <c:v>6.7062906777438203E-2</c:v>
                </c:pt>
                <c:pt idx="56">
                  <c:v>6.7308604924942506E-2</c:v>
                </c:pt>
                <c:pt idx="57">
                  <c:v>6.7234675889496831E-2</c:v>
                </c:pt>
                <c:pt idx="58">
                  <c:v>7.725242617771011E-2</c:v>
                </c:pt>
                <c:pt idx="59">
                  <c:v>7.9174093118866029E-2</c:v>
                </c:pt>
                <c:pt idx="60">
                  <c:v>8.6848073392256975E-2</c:v>
                </c:pt>
                <c:pt idx="61">
                  <c:v>8.4474292580867472E-2</c:v>
                </c:pt>
                <c:pt idx="62">
                  <c:v>9.1568308110844709E-2</c:v>
                </c:pt>
                <c:pt idx="63">
                  <c:v>9.1568308110844709E-2</c:v>
                </c:pt>
                <c:pt idx="64">
                  <c:v>9.9552399948761972E-2</c:v>
                </c:pt>
                <c:pt idx="65">
                  <c:v>9.7177887166724597E-2</c:v>
                </c:pt>
                <c:pt idx="66">
                  <c:v>0.10379343788314088</c:v>
                </c:pt>
                <c:pt idx="67">
                  <c:v>0.10513245618850675</c:v>
                </c:pt>
                <c:pt idx="68">
                  <c:v>0.10010552576841647</c:v>
                </c:pt>
                <c:pt idx="69">
                  <c:v>0.10157532282955462</c:v>
                </c:pt>
                <c:pt idx="70">
                  <c:v>0.10373146436827874</c:v>
                </c:pt>
                <c:pt idx="71">
                  <c:v>0.10897164223714628</c:v>
                </c:pt>
                <c:pt idx="72">
                  <c:v>0.11915603784288242</c:v>
                </c:pt>
                <c:pt idx="73">
                  <c:v>0.11954154238415038</c:v>
                </c:pt>
                <c:pt idx="74">
                  <c:v>9.8791638455297814E-2</c:v>
                </c:pt>
                <c:pt idx="75">
                  <c:v>0.10602009259428691</c:v>
                </c:pt>
                <c:pt idx="76">
                  <c:v>0.11386706193081664</c:v>
                </c:pt>
                <c:pt idx="77">
                  <c:v>0.11245387059978884</c:v>
                </c:pt>
                <c:pt idx="78">
                  <c:v>0.11556596580477119</c:v>
                </c:pt>
                <c:pt idx="79">
                  <c:v>0.1149291513410311</c:v>
                </c:pt>
                <c:pt idx="80">
                  <c:v>0.11551545983006073</c:v>
                </c:pt>
                <c:pt idx="81">
                  <c:v>0.11311947590901617</c:v>
                </c:pt>
                <c:pt idx="82">
                  <c:v>0.11007155013083958</c:v>
                </c:pt>
                <c:pt idx="83">
                  <c:v>0.11660780402705839</c:v>
                </c:pt>
                <c:pt idx="84">
                  <c:v>0.10097901074166904</c:v>
                </c:pt>
                <c:pt idx="85">
                  <c:v>0.12146979706113781</c:v>
                </c:pt>
                <c:pt idx="86">
                  <c:v>0.12106696921453453</c:v>
                </c:pt>
                <c:pt idx="87">
                  <c:v>0.13172202194691973</c:v>
                </c:pt>
                <c:pt idx="88">
                  <c:v>0.13342970946865029</c:v>
                </c:pt>
                <c:pt idx="89">
                  <c:v>0.11109142923368776</c:v>
                </c:pt>
                <c:pt idx="90">
                  <c:v>0.11451753984665203</c:v>
                </c:pt>
                <c:pt idx="91">
                  <c:v>0.1134620381722693</c:v>
                </c:pt>
                <c:pt idx="92">
                  <c:v>0.12680513111424219</c:v>
                </c:pt>
                <c:pt idx="93">
                  <c:v>0.12651795463001925</c:v>
                </c:pt>
                <c:pt idx="94">
                  <c:v>0.12859943516265004</c:v>
                </c:pt>
                <c:pt idx="95">
                  <c:v>0.11154281113327347</c:v>
                </c:pt>
                <c:pt idx="96">
                  <c:v>0.1264559811151571</c:v>
                </c:pt>
                <c:pt idx="97">
                  <c:v>0.1329973588059119</c:v>
                </c:pt>
                <c:pt idx="98">
                  <c:v>0.13534674059570206</c:v>
                </c:pt>
                <c:pt idx="99">
                  <c:v>0.13582154555602322</c:v>
                </c:pt>
                <c:pt idx="100">
                  <c:v>0.13592572937825187</c:v>
                </c:pt>
                <c:pt idx="101">
                  <c:v>0.13915054806302263</c:v>
                </c:pt>
                <c:pt idx="102">
                  <c:v>0.14581709273458121</c:v>
                </c:pt>
                <c:pt idx="103">
                  <c:v>0.14884281540310229</c:v>
                </c:pt>
                <c:pt idx="104">
                  <c:v>0.15221695610006036</c:v>
                </c:pt>
                <c:pt idx="105">
                  <c:v>0.15105190281869696</c:v>
                </c:pt>
                <c:pt idx="106">
                  <c:v>0.15560598020019389</c:v>
                </c:pt>
                <c:pt idx="107">
                  <c:v>0.15822887502211147</c:v>
                </c:pt>
                <c:pt idx="108">
                  <c:v>0.15937806893943551</c:v>
                </c:pt>
                <c:pt idx="109">
                  <c:v>0.16051921117963164</c:v>
                </c:pt>
                <c:pt idx="110">
                  <c:v>0.16091398734910722</c:v>
                </c:pt>
                <c:pt idx="111">
                  <c:v>0.16847817202530169</c:v>
                </c:pt>
                <c:pt idx="112">
                  <c:v>0.17054696506670086</c:v>
                </c:pt>
                <c:pt idx="113">
                  <c:v>0.171972355908528</c:v>
                </c:pt>
                <c:pt idx="114">
                  <c:v>0.174679427354963</c:v>
                </c:pt>
                <c:pt idx="115">
                  <c:v>0.17340189458402699</c:v>
                </c:pt>
                <c:pt idx="116">
                  <c:v>0.15480984012541077</c:v>
                </c:pt>
                <c:pt idx="117">
                  <c:v>0.16309769978223865</c:v>
                </c:pt>
                <c:pt idx="118">
                  <c:v>0.16617466039611806</c:v>
                </c:pt>
                <c:pt idx="119">
                  <c:v>0.15774479843358269</c:v>
                </c:pt>
                <c:pt idx="120">
                  <c:v>0.16825004117334896</c:v>
                </c:pt>
                <c:pt idx="121">
                  <c:v>0.16975814469839756</c:v>
                </c:pt>
                <c:pt idx="122">
                  <c:v>0.16288201243130151</c:v>
                </c:pt>
                <c:pt idx="123">
                  <c:v>0.16660579110777651</c:v>
                </c:pt>
                <c:pt idx="124">
                  <c:v>0.15780774790930874</c:v>
                </c:pt>
                <c:pt idx="125">
                  <c:v>0.16506426092313697</c:v>
                </c:pt>
                <c:pt idx="126">
                  <c:v>0.16811950640779294</c:v>
                </c:pt>
                <c:pt idx="127">
                  <c:v>0.16634008576256076</c:v>
                </c:pt>
                <c:pt idx="128">
                  <c:v>0.17545360831030665</c:v>
                </c:pt>
                <c:pt idx="129">
                  <c:v>0.15555035043094767</c:v>
                </c:pt>
                <c:pt idx="130">
                  <c:v>0.17106983609957238</c:v>
                </c:pt>
                <c:pt idx="131">
                  <c:v>0.17917299516289376</c:v>
                </c:pt>
                <c:pt idx="132">
                  <c:v>0.17950555382729139</c:v>
                </c:pt>
                <c:pt idx="133">
                  <c:v>0.17848201487120363</c:v>
                </c:pt>
                <c:pt idx="134">
                  <c:v>0.16733214998078583</c:v>
                </c:pt>
                <c:pt idx="135">
                  <c:v>0.16359617179351105</c:v>
                </c:pt>
                <c:pt idx="136">
                  <c:v>0.13702148943827352</c:v>
                </c:pt>
                <c:pt idx="137">
                  <c:v>0.14296216321725486</c:v>
                </c:pt>
                <c:pt idx="138">
                  <c:v>0.16182529080583863</c:v>
                </c:pt>
                <c:pt idx="139">
                  <c:v>0.16843303383534325</c:v>
                </c:pt>
                <c:pt idx="140">
                  <c:v>0.1812818025997156</c:v>
                </c:pt>
                <c:pt idx="141">
                  <c:v>0.18037391500600819</c:v>
                </c:pt>
                <c:pt idx="142">
                  <c:v>0.17400040258385618</c:v>
                </c:pt>
                <c:pt idx="143">
                  <c:v>0.18180735752496324</c:v>
                </c:pt>
                <c:pt idx="144">
                  <c:v>0.18739497746140366</c:v>
                </c:pt>
                <c:pt idx="145">
                  <c:v>0.18201914103244454</c:v>
                </c:pt>
                <c:pt idx="146">
                  <c:v>0.18897676603168212</c:v>
                </c:pt>
                <c:pt idx="147">
                  <c:v>0.19135762255933519</c:v>
                </c:pt>
                <c:pt idx="148">
                  <c:v>0.1986387785849788</c:v>
                </c:pt>
                <c:pt idx="149">
                  <c:v>0.20344050603570785</c:v>
                </c:pt>
                <c:pt idx="150">
                  <c:v>0.20346612500838712</c:v>
                </c:pt>
                <c:pt idx="151">
                  <c:v>0.20528409610774601</c:v>
                </c:pt>
                <c:pt idx="152">
                  <c:v>0.20949609920642165</c:v>
                </c:pt>
                <c:pt idx="153">
                  <c:v>0.21463355719435651</c:v>
                </c:pt>
                <c:pt idx="154">
                  <c:v>0.21710713000408677</c:v>
                </c:pt>
                <c:pt idx="155">
                  <c:v>0.21969684215662943</c:v>
                </c:pt>
                <c:pt idx="156">
                  <c:v>0.21372078979632914</c:v>
                </c:pt>
                <c:pt idx="157">
                  <c:v>0.21456670387517462</c:v>
                </c:pt>
                <c:pt idx="158">
                  <c:v>0.21620753807772308</c:v>
                </c:pt>
                <c:pt idx="159">
                  <c:v>0.19854386639095778</c:v>
                </c:pt>
                <c:pt idx="160">
                  <c:v>0.20256799702331918</c:v>
                </c:pt>
                <c:pt idx="161">
                  <c:v>0.21046888819758314</c:v>
                </c:pt>
                <c:pt idx="162">
                  <c:v>0.21023807345325451</c:v>
                </c:pt>
                <c:pt idx="163">
                  <c:v>0.21036641230686648</c:v>
                </c:pt>
                <c:pt idx="164">
                  <c:v>0.20673559390268448</c:v>
                </c:pt>
                <c:pt idx="165">
                  <c:v>0.2118781756851551</c:v>
                </c:pt>
                <c:pt idx="166">
                  <c:v>0.21276386016920723</c:v>
                </c:pt>
                <c:pt idx="167">
                  <c:v>0.2082554089581008</c:v>
                </c:pt>
                <c:pt idx="168">
                  <c:v>0.21400528238817618</c:v>
                </c:pt>
                <c:pt idx="169">
                  <c:v>0.2184476122507486</c:v>
                </c:pt>
                <c:pt idx="170">
                  <c:v>0.21160271073129966</c:v>
                </c:pt>
                <c:pt idx="171">
                  <c:v>0.21411068616148476</c:v>
                </c:pt>
                <c:pt idx="172">
                  <c:v>0.20127289695683204</c:v>
                </c:pt>
                <c:pt idx="173">
                  <c:v>0.20057825681190189</c:v>
                </c:pt>
                <c:pt idx="174">
                  <c:v>0.19742565923106481</c:v>
                </c:pt>
                <c:pt idx="175">
                  <c:v>0.20089202822966801</c:v>
                </c:pt>
                <c:pt idx="176">
                  <c:v>0.20085420974618917</c:v>
                </c:pt>
                <c:pt idx="177">
                  <c:v>0.19125051085451483</c:v>
                </c:pt>
                <c:pt idx="178">
                  <c:v>0.19649922838094191</c:v>
                </c:pt>
                <c:pt idx="179">
                  <c:v>0.18594518759797718</c:v>
                </c:pt>
                <c:pt idx="180">
                  <c:v>0.16626664470754715</c:v>
                </c:pt>
                <c:pt idx="181">
                  <c:v>0.17829121452229746</c:v>
                </c:pt>
                <c:pt idx="182">
                  <c:v>0.18990246491115714</c:v>
                </c:pt>
                <c:pt idx="183">
                  <c:v>0.20099596806168063</c:v>
                </c:pt>
                <c:pt idx="184">
                  <c:v>0.1902130644561153</c:v>
                </c:pt>
                <c:pt idx="185">
                  <c:v>0.18797787008740929</c:v>
                </c:pt>
                <c:pt idx="186">
                  <c:v>0.16233108252359063</c:v>
                </c:pt>
                <c:pt idx="187">
                  <c:v>0.16923527366552604</c:v>
                </c:pt>
                <c:pt idx="188">
                  <c:v>0.1689607846725345</c:v>
                </c:pt>
                <c:pt idx="189">
                  <c:v>0.16411074715903884</c:v>
                </c:pt>
                <c:pt idx="190">
                  <c:v>0.1592367986043759</c:v>
                </c:pt>
                <c:pt idx="191">
                  <c:v>0.1727638601692072</c:v>
                </c:pt>
                <c:pt idx="192">
                  <c:v>0.16071513532307335</c:v>
                </c:pt>
                <c:pt idx="193">
                  <c:v>0.17942674498752598</c:v>
                </c:pt>
                <c:pt idx="194">
                  <c:v>0.17619655851800342</c:v>
                </c:pt>
                <c:pt idx="195">
                  <c:v>0.17681385376446412</c:v>
                </c:pt>
                <c:pt idx="196">
                  <c:v>0.17599087476592179</c:v>
                </c:pt>
                <c:pt idx="197">
                  <c:v>0.18417601454181676</c:v>
                </c:pt>
                <c:pt idx="198">
                  <c:v>0.19847847701307186</c:v>
                </c:pt>
                <c:pt idx="199">
                  <c:v>0.20741193478141517</c:v>
                </c:pt>
                <c:pt idx="200">
                  <c:v>0.2016469339579483</c:v>
                </c:pt>
                <c:pt idx="201">
                  <c:v>0.20560909107544778</c:v>
                </c:pt>
                <c:pt idx="202">
                  <c:v>0.20944266534911948</c:v>
                </c:pt>
                <c:pt idx="203">
                  <c:v>0.20857454816061871</c:v>
                </c:pt>
                <c:pt idx="204">
                  <c:v>0.21419510677621822</c:v>
                </c:pt>
                <c:pt idx="205">
                  <c:v>0.21506224800385509</c:v>
                </c:pt>
                <c:pt idx="206">
                  <c:v>0.22414551576481778</c:v>
                </c:pt>
                <c:pt idx="207">
                  <c:v>0.21980932164620182</c:v>
                </c:pt>
                <c:pt idx="208">
                  <c:v>0.22284846377660239</c:v>
                </c:pt>
                <c:pt idx="209">
                  <c:v>0.22402913243178935</c:v>
                </c:pt>
                <c:pt idx="210">
                  <c:v>0.23268004953001364</c:v>
                </c:pt>
                <c:pt idx="211">
                  <c:v>0.2344814292946853</c:v>
                </c:pt>
                <c:pt idx="212">
                  <c:v>0.23885983372066777</c:v>
                </c:pt>
                <c:pt idx="213">
                  <c:v>0.2441195308068147</c:v>
                </c:pt>
                <c:pt idx="214">
                  <c:v>0.24473316620003538</c:v>
                </c:pt>
                <c:pt idx="215">
                  <c:v>0.24517991228551739</c:v>
                </c:pt>
                <c:pt idx="216">
                  <c:v>0.2428624932140222</c:v>
                </c:pt>
                <c:pt idx="217">
                  <c:v>0.24556614879743321</c:v>
                </c:pt>
                <c:pt idx="218">
                  <c:v>0.24977912785697276</c:v>
                </c:pt>
                <c:pt idx="219">
                  <c:v>0.25354414087995059</c:v>
                </c:pt>
                <c:pt idx="220">
                  <c:v>0.25805405603235299</c:v>
                </c:pt>
                <c:pt idx="221">
                  <c:v>0.26026289945773162</c:v>
                </c:pt>
                <c:pt idx="222">
                  <c:v>0.26201865305201255</c:v>
                </c:pt>
                <c:pt idx="223">
                  <c:v>0.25637857521913365</c:v>
                </c:pt>
                <c:pt idx="224">
                  <c:v>0.25221854203646443</c:v>
                </c:pt>
                <c:pt idx="225">
                  <c:v>0.25096370035561577</c:v>
                </c:pt>
                <c:pt idx="226">
                  <c:v>0.23496160203975824</c:v>
                </c:pt>
                <c:pt idx="227">
                  <c:v>0.23609542457347454</c:v>
                </c:pt>
                <c:pt idx="228">
                  <c:v>0.19604321066725228</c:v>
                </c:pt>
                <c:pt idx="229">
                  <c:v>0.20426519296576195</c:v>
                </c:pt>
                <c:pt idx="230">
                  <c:v>0.19337102982170418</c:v>
                </c:pt>
                <c:pt idx="231">
                  <c:v>0.21383204933482158</c:v>
                </c:pt>
                <c:pt idx="232">
                  <c:v>0.20009710810596482</c:v>
                </c:pt>
                <c:pt idx="233">
                  <c:v>0.19323903111485219</c:v>
                </c:pt>
                <c:pt idx="234">
                  <c:v>0.20855502894333933</c:v>
                </c:pt>
                <c:pt idx="235">
                  <c:v>0.23813762268133032</c:v>
                </c:pt>
                <c:pt idx="236">
                  <c:v>0.23087525390231844</c:v>
                </c:pt>
                <c:pt idx="237">
                  <c:v>0.22993418363923612</c:v>
                </c:pt>
                <c:pt idx="238">
                  <c:v>0.2262470034951598</c:v>
                </c:pt>
                <c:pt idx="239">
                  <c:v>0.22108831835843379</c:v>
                </c:pt>
                <c:pt idx="240">
                  <c:v>0.21085073288561129</c:v>
                </c:pt>
                <c:pt idx="241">
                  <c:v>0.21394599276568993</c:v>
                </c:pt>
                <c:pt idx="242">
                  <c:v>0.22897627805125009</c:v>
                </c:pt>
                <c:pt idx="243">
                  <c:v>0.22215504358275218</c:v>
                </c:pt>
                <c:pt idx="244">
                  <c:v>0.20526311294917066</c:v>
                </c:pt>
                <c:pt idx="245">
                  <c:v>0.22238707827816095</c:v>
                </c:pt>
                <c:pt idx="246">
                  <c:v>0.233656986354847</c:v>
                </c:pt>
                <c:pt idx="247">
                  <c:v>0.24582111857314515</c:v>
                </c:pt>
                <c:pt idx="248">
                  <c:v>0.25221781006581634</c:v>
                </c:pt>
                <c:pt idx="249">
                  <c:v>0.25998523859193234</c:v>
                </c:pt>
                <c:pt idx="250">
                  <c:v>0.25864744023764619</c:v>
                </c:pt>
                <c:pt idx="251">
                  <c:v>0.26057276703204191</c:v>
                </c:pt>
                <c:pt idx="252">
                  <c:v>0.2582255811541958</c:v>
                </c:pt>
                <c:pt idx="253">
                  <c:v>0.26407719850433997</c:v>
                </c:pt>
                <c:pt idx="254">
                  <c:v>0.27449387279570092</c:v>
                </c:pt>
                <c:pt idx="255">
                  <c:v>0.27535808614074564</c:v>
                </c:pt>
                <c:pt idx="256">
                  <c:v>0.2594103976430544</c:v>
                </c:pt>
                <c:pt idx="257">
                  <c:v>0.25453596110795962</c:v>
                </c:pt>
                <c:pt idx="258">
                  <c:v>0.23604906643243595</c:v>
                </c:pt>
                <c:pt idx="259">
                  <c:v>0.24647330442049276</c:v>
                </c:pt>
                <c:pt idx="260">
                  <c:v>0.25452376159716006</c:v>
                </c:pt>
                <c:pt idx="261">
                  <c:v>0.25427342763555161</c:v>
                </c:pt>
                <c:pt idx="262">
                  <c:v>0.24166767312630766</c:v>
                </c:pt>
                <c:pt idx="263">
                  <c:v>0.23813249888679455</c:v>
                </c:pt>
                <c:pt idx="264">
                  <c:v>0.24099670003232876</c:v>
                </c:pt>
                <c:pt idx="265">
                  <c:v>0.24736240476756866</c:v>
                </c:pt>
                <c:pt idx="266">
                  <c:v>0.22436876681245077</c:v>
                </c:pt>
                <c:pt idx="267">
                  <c:v>0.17791180973642962</c:v>
                </c:pt>
                <c:pt idx="268">
                  <c:v>0.18624871142667176</c:v>
                </c:pt>
                <c:pt idx="269">
                  <c:v>0.20618100414173379</c:v>
                </c:pt>
                <c:pt idx="270">
                  <c:v>0.21399210691651271</c:v>
                </c:pt>
                <c:pt idx="271">
                  <c:v>0.20165425366442791</c:v>
                </c:pt>
                <c:pt idx="272">
                  <c:v>0.21024929700319017</c:v>
                </c:pt>
                <c:pt idx="273">
                  <c:v>0.22568460604729745</c:v>
                </c:pt>
                <c:pt idx="274">
                  <c:v>0.23123416351004322</c:v>
                </c:pt>
                <c:pt idx="275">
                  <c:v>0.20961175056880221</c:v>
                </c:pt>
                <c:pt idx="276">
                  <c:v>0.19288573328209524</c:v>
                </c:pt>
                <c:pt idx="277">
                  <c:v>0.20096498130424956</c:v>
                </c:pt>
                <c:pt idx="278">
                  <c:v>0.20111967110118889</c:v>
                </c:pt>
                <c:pt idx="279">
                  <c:v>0.2217431880981573</c:v>
                </c:pt>
                <c:pt idx="280">
                  <c:v>0.21921544946047655</c:v>
                </c:pt>
                <c:pt idx="281">
                  <c:v>0.21240836642450622</c:v>
                </c:pt>
                <c:pt idx="282">
                  <c:v>0.19017792986501236</c:v>
                </c:pt>
                <c:pt idx="283">
                  <c:v>0.20722479428574925</c:v>
                </c:pt>
                <c:pt idx="284">
                  <c:v>0.2077945114400912</c:v>
                </c:pt>
                <c:pt idx="285">
                  <c:v>0.19985506981170054</c:v>
                </c:pt>
                <c:pt idx="286">
                  <c:v>0.19023624352663449</c:v>
                </c:pt>
                <c:pt idx="287">
                  <c:v>0.17554974045540783</c:v>
                </c:pt>
                <c:pt idx="288">
                  <c:v>0.17229515496428593</c:v>
                </c:pt>
                <c:pt idx="289">
                  <c:v>0.13454669667746311</c:v>
                </c:pt>
                <c:pt idx="290">
                  <c:v>0.17222195789948813</c:v>
                </c:pt>
                <c:pt idx="291">
                  <c:v>0.17113644542853823</c:v>
                </c:pt>
                <c:pt idx="292">
                  <c:v>0.14339182998761757</c:v>
                </c:pt>
                <c:pt idx="293">
                  <c:v>0.15372579159575683</c:v>
                </c:pt>
                <c:pt idx="294">
                  <c:v>0.13064700105525762</c:v>
                </c:pt>
                <c:pt idx="295">
                  <c:v>9.0376903886154158E-2</c:v>
                </c:pt>
                <c:pt idx="296">
                  <c:v>7.8355749934427621E-2</c:v>
                </c:pt>
                <c:pt idx="297">
                  <c:v>7.3738723077204638E-2</c:v>
                </c:pt>
                <c:pt idx="298">
                  <c:v>0.12403511019208135</c:v>
                </c:pt>
                <c:pt idx="299">
                  <c:v>0.10620918501168108</c:v>
                </c:pt>
                <c:pt idx="300">
                  <c:v>0.11672345538943873</c:v>
                </c:pt>
                <c:pt idx="301">
                  <c:v>0.13013950140599362</c:v>
                </c:pt>
                <c:pt idx="302">
                  <c:v>0.12699178362947627</c:v>
                </c:pt>
                <c:pt idx="303">
                  <c:v>0.16177966463544813</c:v>
                </c:pt>
                <c:pt idx="304">
                  <c:v>0.16817879603027919</c:v>
                </c:pt>
                <c:pt idx="305">
                  <c:v>0.17888728261996678</c:v>
                </c:pt>
                <c:pt idx="306">
                  <c:v>0.17939234236707091</c:v>
                </c:pt>
                <c:pt idx="307">
                  <c:v>0.18960357689656648</c:v>
                </c:pt>
                <c:pt idx="308">
                  <c:v>0.17775492402754645</c:v>
                </c:pt>
                <c:pt idx="309">
                  <c:v>0.17566587979822001</c:v>
                </c:pt>
                <c:pt idx="310">
                  <c:v>0.17748580281930693</c:v>
                </c:pt>
                <c:pt idx="311">
                  <c:v>0.17932500106745719</c:v>
                </c:pt>
                <c:pt idx="312">
                  <c:v>0.19994900604485744</c:v>
                </c:pt>
                <c:pt idx="313">
                  <c:v>0.195220719649142</c:v>
                </c:pt>
                <c:pt idx="314">
                  <c:v>0.18434339182998749</c:v>
                </c:pt>
                <c:pt idx="315">
                  <c:v>0.19093259160307663</c:v>
                </c:pt>
                <c:pt idx="316">
                  <c:v>0.20095595366625796</c:v>
                </c:pt>
                <c:pt idx="317">
                  <c:v>0.20328118042466481</c:v>
                </c:pt>
                <c:pt idx="318">
                  <c:v>0.18502412453260608</c:v>
                </c:pt>
                <c:pt idx="319">
                  <c:v>0.18336669899537017</c:v>
                </c:pt>
                <c:pt idx="320">
                  <c:v>0.19949738015505569</c:v>
                </c:pt>
                <c:pt idx="321">
                  <c:v>0.19344007905282989</c:v>
                </c:pt>
                <c:pt idx="322">
                  <c:v>0.18945742675718691</c:v>
                </c:pt>
                <c:pt idx="323">
                  <c:v>0.1897958411867684</c:v>
                </c:pt>
                <c:pt idx="324">
                  <c:v>0.19794999420523229</c:v>
                </c:pt>
                <c:pt idx="325">
                  <c:v>0.19794999420523229</c:v>
                </c:pt>
                <c:pt idx="326">
                  <c:v>0.18977729793035292</c:v>
                </c:pt>
                <c:pt idx="327">
                  <c:v>0.19973819849824026</c:v>
                </c:pt>
                <c:pt idx="328">
                  <c:v>0.20399704771838656</c:v>
                </c:pt>
                <c:pt idx="329">
                  <c:v>0.18259959375629031</c:v>
                </c:pt>
                <c:pt idx="330">
                  <c:v>0.16153689437053576</c:v>
                </c:pt>
                <c:pt idx="331">
                  <c:v>0.15168700935092483</c:v>
                </c:pt>
                <c:pt idx="332">
                  <c:v>0.16061436736386869</c:v>
                </c:pt>
                <c:pt idx="333">
                  <c:v>0.16841107471590377</c:v>
                </c:pt>
                <c:pt idx="334">
                  <c:v>0.17755265613848881</c:v>
                </c:pt>
                <c:pt idx="335">
                  <c:v>0.16177795670393613</c:v>
                </c:pt>
                <c:pt idx="336">
                  <c:v>0.16855185707053133</c:v>
                </c:pt>
                <c:pt idx="337">
                  <c:v>0.15600002439902139</c:v>
                </c:pt>
                <c:pt idx="338">
                  <c:v>0.14858906557847029</c:v>
                </c:pt>
                <c:pt idx="339">
                  <c:v>0.12761688656284886</c:v>
                </c:pt>
                <c:pt idx="340">
                  <c:v>9.5373823509677269E-2</c:v>
                </c:pt>
                <c:pt idx="341">
                  <c:v>0.10327983847847699</c:v>
                </c:pt>
                <c:pt idx="342">
                  <c:v>0.12267950055202781</c:v>
                </c:pt>
                <c:pt idx="343">
                  <c:v>0.1149630659810541</c:v>
                </c:pt>
                <c:pt idx="344">
                  <c:v>0.13936355152158386</c:v>
                </c:pt>
                <c:pt idx="345">
                  <c:v>0.14078967433405909</c:v>
                </c:pt>
                <c:pt idx="346">
                  <c:v>0.15506505389133896</c:v>
                </c:pt>
                <c:pt idx="347">
                  <c:v>0.14189909784617627</c:v>
                </c:pt>
                <c:pt idx="348">
                  <c:v>0.12749415948420451</c:v>
                </c:pt>
                <c:pt idx="349">
                  <c:v>0.13583179314509475</c:v>
                </c:pt>
                <c:pt idx="350">
                  <c:v>0.15154793492780949</c:v>
                </c:pt>
                <c:pt idx="351">
                  <c:v>0.13846395959522018</c:v>
                </c:pt>
                <c:pt idx="352">
                  <c:v>0.1458571071300041</c:v>
                </c:pt>
                <c:pt idx="353">
                  <c:v>0.15495281839198238</c:v>
                </c:pt>
                <c:pt idx="354">
                  <c:v>0.17142850171708113</c:v>
                </c:pt>
                <c:pt idx="355">
                  <c:v>0.17036250846341061</c:v>
                </c:pt>
                <c:pt idx="356">
                  <c:v>0.15868708864774517</c:v>
                </c:pt>
                <c:pt idx="357">
                  <c:v>0.16541219097114213</c:v>
                </c:pt>
                <c:pt idx="358">
                  <c:v>0.16242819062955571</c:v>
                </c:pt>
                <c:pt idx="359">
                  <c:v>0.1731793755070421</c:v>
                </c:pt>
                <c:pt idx="360">
                  <c:v>0.17007752789113151</c:v>
                </c:pt>
                <c:pt idx="361">
                  <c:v>0.16344636180089167</c:v>
                </c:pt>
                <c:pt idx="362">
                  <c:v>0.14776340268755228</c:v>
                </c:pt>
                <c:pt idx="363">
                  <c:v>0.11699330856832635</c:v>
                </c:pt>
                <c:pt idx="364">
                  <c:v>9.0066792321627842E-2</c:v>
                </c:pt>
                <c:pt idx="365">
                  <c:v>7.6347466466594627E-2</c:v>
                </c:pt>
                <c:pt idx="366">
                  <c:v>9.1622229948579159E-2</c:v>
                </c:pt>
                <c:pt idx="367">
                  <c:v>6.4745487705943017E-2</c:v>
                </c:pt>
                <c:pt idx="368">
                  <c:v>6.575048340561529E-2</c:v>
                </c:pt>
                <c:pt idx="369">
                  <c:v>8.0183724632642228E-2</c:v>
                </c:pt>
                <c:pt idx="370">
                  <c:v>7.2675413715909798E-2</c:v>
                </c:pt>
                <c:pt idx="371">
                  <c:v>6.3924216638912679E-2</c:v>
                </c:pt>
                <c:pt idx="372">
                  <c:v>9.176496422493452E-2</c:v>
                </c:pt>
                <c:pt idx="373">
                  <c:v>9.7493854496434773E-2</c:v>
                </c:pt>
                <c:pt idx="374">
                  <c:v>0.10040246186127932</c:v>
                </c:pt>
                <c:pt idx="375">
                  <c:v>9.3156684416954905E-2</c:v>
                </c:pt>
                <c:pt idx="376">
                  <c:v>7.6781769051061044E-2</c:v>
                </c:pt>
                <c:pt idx="377">
                  <c:v>7.665050231485715E-2</c:v>
                </c:pt>
                <c:pt idx="378">
                  <c:v>5.9883982652295664E-2</c:v>
                </c:pt>
                <c:pt idx="379">
                  <c:v>7.7558145918348753E-2</c:v>
                </c:pt>
                <c:pt idx="380">
                  <c:v>9.8066255543152625E-2</c:v>
                </c:pt>
                <c:pt idx="381">
                  <c:v>0.10384150395569125</c:v>
                </c:pt>
                <c:pt idx="382">
                  <c:v>9.8289750581001645E-2</c:v>
                </c:pt>
                <c:pt idx="383">
                  <c:v>0.10363533222317778</c:v>
                </c:pt>
                <c:pt idx="384">
                  <c:v>9.2450332741657038E-2</c:v>
                </c:pt>
                <c:pt idx="385">
                  <c:v>7.5773845468796619E-2</c:v>
                </c:pt>
                <c:pt idx="386">
                  <c:v>9.5039800903983673E-2</c:v>
                </c:pt>
                <c:pt idx="387">
                  <c:v>0.10540499325977026</c:v>
                </c:pt>
                <c:pt idx="388">
                  <c:v>0.12070366778292185</c:v>
                </c:pt>
                <c:pt idx="389">
                  <c:v>0.11833086293239647</c:v>
                </c:pt>
                <c:pt idx="390">
                  <c:v>0.12333266236023932</c:v>
                </c:pt>
                <c:pt idx="391">
                  <c:v>0.12684563349009714</c:v>
                </c:pt>
                <c:pt idx="392">
                  <c:v>0.12828810364704357</c:v>
                </c:pt>
                <c:pt idx="393">
                  <c:v>0.12799580336828487</c:v>
                </c:pt>
                <c:pt idx="394">
                  <c:v>0.13327087183803932</c:v>
                </c:pt>
                <c:pt idx="395">
                  <c:v>0.14568802191032137</c:v>
                </c:pt>
                <c:pt idx="396">
                  <c:v>0.16032694688942972</c:v>
                </c:pt>
                <c:pt idx="397">
                  <c:v>0.15812957100420277</c:v>
                </c:pt>
                <c:pt idx="398">
                  <c:v>0.15445117450790224</c:v>
                </c:pt>
                <c:pt idx="399">
                  <c:v>0.16038867641407561</c:v>
                </c:pt>
                <c:pt idx="400">
                  <c:v>0.16295667343739506</c:v>
                </c:pt>
                <c:pt idx="401">
                  <c:v>0.15410983219572882</c:v>
                </c:pt>
                <c:pt idx="402">
                  <c:v>0.1626917000628274</c:v>
                </c:pt>
                <c:pt idx="403">
                  <c:v>0.15487742541524074</c:v>
                </c:pt>
                <c:pt idx="404">
                  <c:v>0.16520821515057227</c:v>
                </c:pt>
                <c:pt idx="405">
                  <c:v>0.16700642304243596</c:v>
                </c:pt>
                <c:pt idx="406">
                  <c:v>0.16905838075893143</c:v>
                </c:pt>
                <c:pt idx="407">
                  <c:v>0.17301809797427126</c:v>
                </c:pt>
                <c:pt idx="408">
                  <c:v>0.17497050768264177</c:v>
                </c:pt>
                <c:pt idx="409">
                  <c:v>0.16427495257440161</c:v>
                </c:pt>
                <c:pt idx="410">
                  <c:v>0.16957344410489128</c:v>
                </c:pt>
                <c:pt idx="411">
                  <c:v>0.1605572736533265</c:v>
                </c:pt>
                <c:pt idx="412">
                  <c:v>0.14943888350077161</c:v>
                </c:pt>
                <c:pt idx="413">
                  <c:v>0.14463276422615445</c:v>
                </c:pt>
                <c:pt idx="414">
                  <c:v>0.14649026174050417</c:v>
                </c:pt>
                <c:pt idx="415">
                  <c:v>0.15023282766361068</c:v>
                </c:pt>
                <c:pt idx="416">
                  <c:v>0.13094686503071218</c:v>
                </c:pt>
                <c:pt idx="417">
                  <c:v>0.12181626316784699</c:v>
                </c:pt>
                <c:pt idx="418">
                  <c:v>0.11443019134932686</c:v>
                </c:pt>
                <c:pt idx="419">
                  <c:v>0.10199620595214109</c:v>
                </c:pt>
                <c:pt idx="420">
                  <c:v>8.2650709706540759E-2</c:v>
                </c:pt>
                <c:pt idx="421">
                  <c:v>0.10473280021471121</c:v>
                </c:pt>
                <c:pt idx="422">
                  <c:v>0.10051006154653197</c:v>
                </c:pt>
                <c:pt idx="423">
                  <c:v>9.4215845944577659E-2</c:v>
                </c:pt>
                <c:pt idx="424">
                  <c:v>9.9803465881018072E-2</c:v>
                </c:pt>
                <c:pt idx="425">
                  <c:v>0.11648288103647042</c:v>
                </c:pt>
                <c:pt idx="426">
                  <c:v>0.13609261868599076</c:v>
                </c:pt>
                <c:pt idx="427">
                  <c:v>0.11851019574115074</c:v>
                </c:pt>
                <c:pt idx="428">
                  <c:v>0.10889551728975677</c:v>
                </c:pt>
                <c:pt idx="429">
                  <c:v>0.10166193935623169</c:v>
                </c:pt>
                <c:pt idx="430">
                  <c:v>8.4306915292696738E-2</c:v>
                </c:pt>
                <c:pt idx="431">
                  <c:v>8.3394635875101208E-2</c:v>
                </c:pt>
                <c:pt idx="432">
                  <c:v>7.1574529861352598E-2</c:v>
                </c:pt>
                <c:pt idx="433">
                  <c:v>8.167182095997938E-2</c:v>
                </c:pt>
                <c:pt idx="434">
                  <c:v>6.2339500186042507E-2</c:v>
                </c:pt>
                <c:pt idx="435">
                  <c:v>3.7473969293831288E-2</c:v>
                </c:pt>
                <c:pt idx="436">
                  <c:v>3.3113864134048265E-2</c:v>
                </c:pt>
                <c:pt idx="437">
                  <c:v>3.1758498484210751E-2</c:v>
                </c:pt>
                <c:pt idx="438">
                  <c:v>3.4902312417272041E-2</c:v>
                </c:pt>
                <c:pt idx="439">
                  <c:v>1.7945968366668508E-2</c:v>
                </c:pt>
                <c:pt idx="440">
                  <c:v>3.1141203237750048E-2</c:v>
                </c:pt>
                <c:pt idx="441">
                  <c:v>3.9063809541237449E-2</c:v>
                </c:pt>
                <c:pt idx="442">
                  <c:v>7.1498892894394928E-2</c:v>
                </c:pt>
                <c:pt idx="443">
                  <c:v>6.057496294398601E-2</c:v>
                </c:pt>
                <c:pt idx="444">
                  <c:v>5.3857180327068876E-2</c:v>
                </c:pt>
                <c:pt idx="445">
                  <c:v>4.1501027808784841E-2</c:v>
                </c:pt>
                <c:pt idx="446">
                  <c:v>3.7411995778969143E-2</c:v>
                </c:pt>
                <c:pt idx="447">
                  <c:v>3.1641383180534444E-2</c:v>
                </c:pt>
                <c:pt idx="448">
                  <c:v>2.6136719917531304E-2</c:v>
                </c:pt>
                <c:pt idx="449">
                  <c:v>3.4945010705070612E-2</c:v>
                </c:pt>
                <c:pt idx="450">
                  <c:v>4.0698787978602047E-2</c:v>
                </c:pt>
                <c:pt idx="451">
                  <c:v>5.9767599319267228E-2</c:v>
                </c:pt>
                <c:pt idx="452">
                  <c:v>6.3384510281137674E-2</c:v>
                </c:pt>
                <c:pt idx="453">
                  <c:v>5.7772979303529759E-2</c:v>
                </c:pt>
                <c:pt idx="454">
                  <c:v>6.0639132370791993E-2</c:v>
                </c:pt>
                <c:pt idx="455">
                  <c:v>5.4053348460726625E-2</c:v>
                </c:pt>
                <c:pt idx="456">
                  <c:v>6.8837935598782485E-2</c:v>
                </c:pt>
                <c:pt idx="457">
                  <c:v>8.4185164174916505E-2</c:v>
                </c:pt>
                <c:pt idx="458">
                  <c:v>9.1469980053799693E-2</c:v>
                </c:pt>
                <c:pt idx="459">
                  <c:v>9.1207690571607936E-2</c:v>
                </c:pt>
                <c:pt idx="460">
                  <c:v>9.2737265235663946E-2</c:v>
                </c:pt>
                <c:pt idx="461">
                  <c:v>9.6767983603857521E-2</c:v>
                </c:pt>
                <c:pt idx="462">
                  <c:v>0.10318053446056807</c:v>
                </c:pt>
                <c:pt idx="463">
                  <c:v>9.9934488627005935E-2</c:v>
                </c:pt>
                <c:pt idx="464">
                  <c:v>8.9810602594835975E-2</c:v>
                </c:pt>
                <c:pt idx="465">
                  <c:v>0.10960211295527045</c:v>
                </c:pt>
                <c:pt idx="466">
                  <c:v>0.11322121982908473</c:v>
                </c:pt>
                <c:pt idx="467">
                  <c:v>0.12192288689223552</c:v>
                </c:pt>
                <c:pt idx="468">
                  <c:v>0.11854337841052565</c:v>
                </c:pt>
                <c:pt idx="469">
                  <c:v>0.14967750593201212</c:v>
                </c:pt>
                <c:pt idx="470">
                  <c:v>0.15075106288237827</c:v>
                </c:pt>
                <c:pt idx="471">
                  <c:v>0.15238384540779903</c:v>
                </c:pt>
                <c:pt idx="472">
                  <c:v>0.15665855399198492</c:v>
                </c:pt>
                <c:pt idx="473">
                  <c:v>0.14529861352559759</c:v>
                </c:pt>
                <c:pt idx="474">
                  <c:v>0.14077259501893957</c:v>
                </c:pt>
                <c:pt idx="475">
                  <c:v>0.15397148974326114</c:v>
                </c:pt>
                <c:pt idx="476">
                  <c:v>0.15360257653668086</c:v>
                </c:pt>
                <c:pt idx="477">
                  <c:v>0.16202267889057653</c:v>
                </c:pt>
                <c:pt idx="478">
                  <c:v>0.16894858516173494</c:v>
                </c:pt>
                <c:pt idx="479">
                  <c:v>0.17444153689437059</c:v>
                </c:pt>
                <c:pt idx="480">
                  <c:v>0.16676706864054758</c:v>
                </c:pt>
                <c:pt idx="481">
                  <c:v>0.16527628842083431</c:v>
                </c:pt>
                <c:pt idx="482">
                  <c:v>0.17261478214723591</c:v>
                </c:pt>
                <c:pt idx="483">
                  <c:v>0.18337109081925806</c:v>
                </c:pt>
                <c:pt idx="484">
                  <c:v>0.18161436126411323</c:v>
                </c:pt>
                <c:pt idx="485">
                  <c:v>0.17683752081541515</c:v>
                </c:pt>
                <c:pt idx="486">
                  <c:v>0.17036641230686644</c:v>
                </c:pt>
                <c:pt idx="487">
                  <c:v>0.16314186201133341</c:v>
                </c:pt>
                <c:pt idx="488">
                  <c:v>0.16122678280600944</c:v>
                </c:pt>
                <c:pt idx="489">
                  <c:v>0.17098663543591908</c:v>
                </c:pt>
                <c:pt idx="490">
                  <c:v>0.16526652881219461</c:v>
                </c:pt>
                <c:pt idx="491">
                  <c:v>0.18036342342672063</c:v>
                </c:pt>
                <c:pt idx="492">
                  <c:v>0.18012358104440018</c:v>
                </c:pt>
                <c:pt idx="493">
                  <c:v>0.1465744383650216</c:v>
                </c:pt>
                <c:pt idx="494">
                  <c:v>0.13278581928864641</c:v>
                </c:pt>
                <c:pt idx="495">
                  <c:v>0.1362975704674243</c:v>
                </c:pt>
                <c:pt idx="496">
                  <c:v>0.13179497502150173</c:v>
                </c:pt>
                <c:pt idx="497">
                  <c:v>0.15116609023978134</c:v>
                </c:pt>
                <c:pt idx="498">
                  <c:v>0.14019360623638977</c:v>
                </c:pt>
                <c:pt idx="499">
                  <c:v>0.14073184865286881</c:v>
                </c:pt>
                <c:pt idx="500">
                  <c:v>0.14219969379227893</c:v>
                </c:pt>
                <c:pt idx="501">
                  <c:v>0.14077235102872376</c:v>
                </c:pt>
                <c:pt idx="502">
                  <c:v>0.14851440457237652</c:v>
                </c:pt>
                <c:pt idx="503">
                  <c:v>0.13394282089288212</c:v>
                </c:pt>
                <c:pt idx="504">
                  <c:v>0.15895864975814455</c:v>
                </c:pt>
                <c:pt idx="505">
                  <c:v>0.17500125044985682</c:v>
                </c:pt>
                <c:pt idx="506">
                  <c:v>0.17275117267797557</c:v>
                </c:pt>
                <c:pt idx="507">
                  <c:v>0.18646586271890486</c:v>
                </c:pt>
                <c:pt idx="508">
                  <c:v>0.19717312935751274</c:v>
                </c:pt>
                <c:pt idx="509">
                  <c:v>0.1901237640370621</c:v>
                </c:pt>
                <c:pt idx="510">
                  <c:v>0.19466320200559939</c:v>
                </c:pt>
                <c:pt idx="511">
                  <c:v>0.20226276526311282</c:v>
                </c:pt>
                <c:pt idx="512">
                  <c:v>0.20845816482759028</c:v>
                </c:pt>
                <c:pt idx="513">
                  <c:v>0.218979998902044</c:v>
                </c:pt>
                <c:pt idx="514">
                  <c:v>0.22183736832153023</c:v>
                </c:pt>
                <c:pt idx="515">
                  <c:v>0.20300400753929759</c:v>
                </c:pt>
                <c:pt idx="516">
                  <c:v>0.20747708016908506</c:v>
                </c:pt>
                <c:pt idx="517">
                  <c:v>0.21402919342934346</c:v>
                </c:pt>
                <c:pt idx="518">
                  <c:v>0.21106422432460459</c:v>
                </c:pt>
                <c:pt idx="519">
                  <c:v>0.20756491664684229</c:v>
                </c:pt>
                <c:pt idx="520">
                  <c:v>0.21267163186756211</c:v>
                </c:pt>
                <c:pt idx="521">
                  <c:v>0.21585985201993396</c:v>
                </c:pt>
                <c:pt idx="522">
                  <c:v>0.21381765391207797</c:v>
                </c:pt>
                <c:pt idx="523">
                  <c:v>0.21063870538791374</c:v>
                </c:pt>
                <c:pt idx="524">
                  <c:v>0.21031810224409986</c:v>
                </c:pt>
                <c:pt idx="525">
                  <c:v>0.22664714744938719</c:v>
                </c:pt>
                <c:pt idx="526">
                  <c:v>0.23084109527207963</c:v>
                </c:pt>
                <c:pt idx="527">
                  <c:v>0.22127423890302</c:v>
                </c:pt>
                <c:pt idx="528">
                  <c:v>0.22402571656876558</c:v>
                </c:pt>
                <c:pt idx="529">
                  <c:v>0.22741840052213891</c:v>
                </c:pt>
                <c:pt idx="530">
                  <c:v>0.23504455871319552</c:v>
                </c:pt>
                <c:pt idx="531">
                  <c:v>0.22361971684935433</c:v>
                </c:pt>
                <c:pt idx="532">
                  <c:v>0.23468296521309484</c:v>
                </c:pt>
                <c:pt idx="533">
                  <c:v>0.23567161356829591</c:v>
                </c:pt>
                <c:pt idx="534">
                  <c:v>0.24092887075228275</c:v>
                </c:pt>
                <c:pt idx="535">
                  <c:v>0.2437489096687222</c:v>
                </c:pt>
                <c:pt idx="536">
                  <c:v>0.24129388011540742</c:v>
                </c:pt>
                <c:pt idx="537">
                  <c:v>0.23989240031474734</c:v>
                </c:pt>
                <c:pt idx="538">
                  <c:v>0.23574847048633352</c:v>
                </c:pt>
                <c:pt idx="539">
                  <c:v>0.23721655961595944</c:v>
                </c:pt>
                <c:pt idx="540">
                  <c:v>0.22438950598081009</c:v>
                </c:pt>
                <c:pt idx="541">
                  <c:v>0.23744542243856004</c:v>
                </c:pt>
                <c:pt idx="542">
                  <c:v>0.2335130321274117</c:v>
                </c:pt>
                <c:pt idx="543">
                  <c:v>0.22442464057191303</c:v>
                </c:pt>
                <c:pt idx="544">
                  <c:v>0.23135957448106326</c:v>
                </c:pt>
                <c:pt idx="545">
                  <c:v>0.24273000652673815</c:v>
                </c:pt>
                <c:pt idx="546">
                  <c:v>0.24253139849092031</c:v>
                </c:pt>
                <c:pt idx="547">
                  <c:v>0.23294843876760529</c:v>
                </c:pt>
                <c:pt idx="548">
                  <c:v>0.2340349271994191</c:v>
                </c:pt>
                <c:pt idx="549">
                  <c:v>0.23254390298949001</c:v>
                </c:pt>
                <c:pt idx="550">
                  <c:v>0.21588498301218118</c:v>
                </c:pt>
                <c:pt idx="551">
                  <c:v>0.18651685667404738</c:v>
                </c:pt>
                <c:pt idx="552">
                  <c:v>0.20467582849927712</c:v>
                </c:pt>
                <c:pt idx="553">
                  <c:v>0.16954538523005214</c:v>
                </c:pt>
                <c:pt idx="554">
                  <c:v>0.18469058990734477</c:v>
                </c:pt>
                <c:pt idx="555">
                  <c:v>0.17049133529745442</c:v>
                </c:pt>
                <c:pt idx="556">
                  <c:v>0.18208257848860243</c:v>
                </c:pt>
                <c:pt idx="557">
                  <c:v>0.19783117097004399</c:v>
                </c:pt>
                <c:pt idx="558">
                  <c:v>0.19989752410928308</c:v>
                </c:pt>
                <c:pt idx="559">
                  <c:v>0.19784093057868368</c:v>
                </c:pt>
                <c:pt idx="560">
                  <c:v>0.18210136573523394</c:v>
                </c:pt>
                <c:pt idx="561">
                  <c:v>0.19472053970635761</c:v>
                </c:pt>
                <c:pt idx="562">
                  <c:v>0.19405615434821066</c:v>
                </c:pt>
                <c:pt idx="563">
                  <c:v>0.2099628524896151</c:v>
                </c:pt>
                <c:pt idx="564">
                  <c:v>0.22305317156782012</c:v>
                </c:pt>
                <c:pt idx="565">
                  <c:v>0.23128613342604942</c:v>
                </c:pt>
                <c:pt idx="566">
                  <c:v>0.23119805295807638</c:v>
                </c:pt>
                <c:pt idx="567">
                  <c:v>0.23021404041697924</c:v>
                </c:pt>
                <c:pt idx="568">
                  <c:v>0.22862273622827711</c:v>
                </c:pt>
                <c:pt idx="569">
                  <c:v>0.23564160277172874</c:v>
                </c:pt>
                <c:pt idx="570">
                  <c:v>0.23564160277172874</c:v>
                </c:pt>
                <c:pt idx="571">
                  <c:v>0.24334900970471085</c:v>
                </c:pt>
                <c:pt idx="572">
                  <c:v>0.2455910357994644</c:v>
                </c:pt>
                <c:pt idx="573">
                  <c:v>0.25085610067036312</c:v>
                </c:pt>
                <c:pt idx="574">
                  <c:v>0.25854008454260979</c:v>
                </c:pt>
                <c:pt idx="575">
                  <c:v>0.25842248125850142</c:v>
                </c:pt>
                <c:pt idx="576">
                  <c:v>0.26328374232193275</c:v>
                </c:pt>
                <c:pt idx="577">
                  <c:v>0.26205793547678735</c:v>
                </c:pt>
                <c:pt idx="578">
                  <c:v>0.26042222506877488</c:v>
                </c:pt>
                <c:pt idx="579">
                  <c:v>0.26483015231089246</c:v>
                </c:pt>
                <c:pt idx="580">
                  <c:v>0.26668130607962626</c:v>
                </c:pt>
                <c:pt idx="581">
                  <c:v>0.26235169969684224</c:v>
                </c:pt>
                <c:pt idx="582">
                  <c:v>0.25245326062424889</c:v>
                </c:pt>
                <c:pt idx="583">
                  <c:v>0.2552308452431058</c:v>
                </c:pt>
                <c:pt idx="584">
                  <c:v>0.26340793334187285</c:v>
                </c:pt>
                <c:pt idx="585">
                  <c:v>0.26408476220103561</c:v>
                </c:pt>
                <c:pt idx="586">
                  <c:v>0.24888587967622477</c:v>
                </c:pt>
                <c:pt idx="587">
                  <c:v>0.25314643682788307</c:v>
                </c:pt>
                <c:pt idx="588">
                  <c:v>0.24824223348643715</c:v>
                </c:pt>
                <c:pt idx="589">
                  <c:v>0.26271573309910257</c:v>
                </c:pt>
                <c:pt idx="590">
                  <c:v>0.26781512861334256</c:v>
                </c:pt>
                <c:pt idx="591">
                  <c:v>0.26453980395386156</c:v>
                </c:pt>
                <c:pt idx="592">
                  <c:v>0.25978175075179477</c:v>
                </c:pt>
                <c:pt idx="593">
                  <c:v>0.26089751800952787</c:v>
                </c:pt>
                <c:pt idx="594">
                  <c:v>0.2667586509780957</c:v>
                </c:pt>
                <c:pt idx="595">
                  <c:v>0.27034847902599091</c:v>
                </c:pt>
                <c:pt idx="596">
                  <c:v>0.26509488169524387</c:v>
                </c:pt>
                <c:pt idx="597">
                  <c:v>0.2634135451168409</c:v>
                </c:pt>
                <c:pt idx="598">
                  <c:v>0.26929444129290392</c:v>
                </c:pt>
                <c:pt idx="599">
                  <c:v>0.27784922624602748</c:v>
                </c:pt>
                <c:pt idx="600">
                  <c:v>0.27940051603930671</c:v>
                </c:pt>
                <c:pt idx="601">
                  <c:v>0.27181144436108107</c:v>
                </c:pt>
                <c:pt idx="602">
                  <c:v>0.24876998432362862</c:v>
                </c:pt>
                <c:pt idx="603">
                  <c:v>0.24493763000103685</c:v>
                </c:pt>
                <c:pt idx="604">
                  <c:v>0.25932744096961713</c:v>
                </c:pt>
                <c:pt idx="605">
                  <c:v>0.24743657779323036</c:v>
                </c:pt>
                <c:pt idx="606">
                  <c:v>0.23418864103549453</c:v>
                </c:pt>
                <c:pt idx="607">
                  <c:v>0.24409976759931928</c:v>
                </c:pt>
                <c:pt idx="608">
                  <c:v>0.26302194082017305</c:v>
                </c:pt>
                <c:pt idx="609">
                  <c:v>0.25706833555974384</c:v>
                </c:pt>
                <c:pt idx="610">
                  <c:v>0.26206086335937906</c:v>
                </c:pt>
                <c:pt idx="611">
                  <c:v>0.25968708254798978</c:v>
                </c:pt>
                <c:pt idx="612">
                  <c:v>0.25969367028382151</c:v>
                </c:pt>
                <c:pt idx="613">
                  <c:v>0.2578227533075923</c:v>
                </c:pt>
                <c:pt idx="614">
                  <c:v>0.25992936483247031</c:v>
                </c:pt>
                <c:pt idx="615">
                  <c:v>0.26711390073258046</c:v>
                </c:pt>
                <c:pt idx="616">
                  <c:v>0.27171336029425208</c:v>
                </c:pt>
                <c:pt idx="617">
                  <c:v>0.27011058856539849</c:v>
                </c:pt>
                <c:pt idx="618">
                  <c:v>0.27690644805143316</c:v>
                </c:pt>
                <c:pt idx="619">
                  <c:v>0.25658523493207919</c:v>
                </c:pt>
                <c:pt idx="620">
                  <c:v>0.25050524273976604</c:v>
                </c:pt>
                <c:pt idx="621">
                  <c:v>0.24441915079205323</c:v>
                </c:pt>
                <c:pt idx="622">
                  <c:v>0.24015932561104303</c:v>
                </c:pt>
                <c:pt idx="623">
                  <c:v>0.23891277959753809</c:v>
                </c:pt>
                <c:pt idx="624">
                  <c:v>0.23951470346039105</c:v>
                </c:pt>
                <c:pt idx="625">
                  <c:v>0.24813585375226443</c:v>
                </c:pt>
                <c:pt idx="626">
                  <c:v>0.24990795469101701</c:v>
                </c:pt>
                <c:pt idx="627">
                  <c:v>0.2643875540590821</c:v>
                </c:pt>
                <c:pt idx="628">
                  <c:v>0.2620066975314288</c:v>
                </c:pt>
                <c:pt idx="629">
                  <c:v>0.25396599996340141</c:v>
                </c:pt>
                <c:pt idx="630">
                  <c:v>0.22464935556084198</c:v>
                </c:pt>
                <c:pt idx="631">
                  <c:v>0.22609987739491633</c:v>
                </c:pt>
                <c:pt idx="632">
                  <c:v>0.22835190708852582</c:v>
                </c:pt>
                <c:pt idx="633">
                  <c:v>0.23729634441658876</c:v>
                </c:pt>
                <c:pt idx="634">
                  <c:v>0.25598892284419406</c:v>
                </c:pt>
                <c:pt idx="635">
                  <c:v>0.26391958082480871</c:v>
                </c:pt>
                <c:pt idx="636">
                  <c:v>0.26246759504943862</c:v>
                </c:pt>
                <c:pt idx="637">
                  <c:v>0.25450497435052855</c:v>
                </c:pt>
                <c:pt idx="638">
                  <c:v>0.26230460958515556</c:v>
                </c:pt>
                <c:pt idx="639">
                  <c:v>0.26561970464984341</c:v>
                </c:pt>
                <c:pt idx="640">
                  <c:v>0.27100066487333874</c:v>
                </c:pt>
                <c:pt idx="641">
                  <c:v>0.2750279673785081</c:v>
                </c:pt>
                <c:pt idx="642">
                  <c:v>0.27609664452455451</c:v>
                </c:pt>
                <c:pt idx="643">
                  <c:v>0.28223495037848978</c:v>
                </c:pt>
                <c:pt idx="644">
                  <c:v>0.27551960766373274</c:v>
                </c:pt>
                <c:pt idx="645">
                  <c:v>0.29284413295026868</c:v>
                </c:pt>
                <c:pt idx="646">
                  <c:v>0.2902258739424548</c:v>
                </c:pt>
                <c:pt idx="647">
                  <c:v>0.29178814329545366</c:v>
                </c:pt>
                <c:pt idx="648">
                  <c:v>0.28037989276629993</c:v>
                </c:pt>
                <c:pt idx="649">
                  <c:v>0.26309147803173083</c:v>
                </c:pt>
                <c:pt idx="650">
                  <c:v>0.2555731635161429</c:v>
                </c:pt>
                <c:pt idx="651">
                  <c:v>0.25927473908296261</c:v>
                </c:pt>
                <c:pt idx="652">
                  <c:v>0.26053372859748314</c:v>
                </c:pt>
                <c:pt idx="653">
                  <c:v>0.25757217535576804</c:v>
                </c:pt>
                <c:pt idx="654">
                  <c:v>0.26309367394367467</c:v>
                </c:pt>
                <c:pt idx="655">
                  <c:v>0.27435479837258514</c:v>
                </c:pt>
                <c:pt idx="656">
                  <c:v>0.2605261649007875</c:v>
                </c:pt>
                <c:pt idx="657">
                  <c:v>0.26253127649581232</c:v>
                </c:pt>
                <c:pt idx="658">
                  <c:v>0.25077143606541363</c:v>
                </c:pt>
                <c:pt idx="659">
                  <c:v>0.25003580556419669</c:v>
                </c:pt>
                <c:pt idx="660">
                  <c:v>0.23907430112052497</c:v>
                </c:pt>
                <c:pt idx="661">
                  <c:v>0.23169579299870069</c:v>
                </c:pt>
                <c:pt idx="662">
                  <c:v>0.23229991277349771</c:v>
                </c:pt>
                <c:pt idx="663">
                  <c:v>0.24064974594518751</c:v>
                </c:pt>
                <c:pt idx="664">
                  <c:v>0.24547318852514022</c:v>
                </c:pt>
                <c:pt idx="665">
                  <c:v>0.24065389377885937</c:v>
                </c:pt>
                <c:pt idx="666">
                  <c:v>0.2401637174349307</c:v>
                </c:pt>
                <c:pt idx="667">
                  <c:v>0.25120842254225595</c:v>
                </c:pt>
                <c:pt idx="668">
                  <c:v>0.26340476146906511</c:v>
                </c:pt>
                <c:pt idx="669">
                  <c:v>0.26148504644963722</c:v>
                </c:pt>
                <c:pt idx="670">
                  <c:v>0.259328172940265</c:v>
                </c:pt>
                <c:pt idx="671">
                  <c:v>0.25917323915310986</c:v>
                </c:pt>
                <c:pt idx="672">
                  <c:v>0.25579446264204808</c:v>
                </c:pt>
                <c:pt idx="673">
                  <c:v>0.24870752282833464</c:v>
                </c:pt>
                <c:pt idx="674">
                  <c:v>0.24706376074319403</c:v>
                </c:pt>
                <c:pt idx="675">
                  <c:v>0.24978498362215662</c:v>
                </c:pt>
                <c:pt idx="676">
                  <c:v>0.25405530038245461</c:v>
                </c:pt>
                <c:pt idx="677">
                  <c:v>0.25183694133865209</c:v>
                </c:pt>
                <c:pt idx="678">
                  <c:v>0.24782354627579428</c:v>
                </c:pt>
                <c:pt idx="679">
                  <c:v>0.26688601387084376</c:v>
                </c:pt>
                <c:pt idx="680">
                  <c:v>0.26982731592463138</c:v>
                </c:pt>
                <c:pt idx="681">
                  <c:v>0.25558072721283875</c:v>
                </c:pt>
                <c:pt idx="682">
                  <c:v>0.25503101725620803</c:v>
                </c:pt>
                <c:pt idx="683">
                  <c:v>0.26690089727401922</c:v>
                </c:pt>
                <c:pt idx="684">
                  <c:v>0.25045693267699942</c:v>
                </c:pt>
                <c:pt idx="685">
                  <c:v>0.2465889557828731</c:v>
                </c:pt>
                <c:pt idx="686">
                  <c:v>0.23886617746628369</c:v>
                </c:pt>
                <c:pt idx="687">
                  <c:v>0.23133029565514418</c:v>
                </c:pt>
                <c:pt idx="688">
                  <c:v>0.22915756278173238</c:v>
                </c:pt>
                <c:pt idx="689">
                  <c:v>0.23391390805228696</c:v>
                </c:pt>
                <c:pt idx="690">
                  <c:v>0.238692212442281</c:v>
                </c:pt>
                <c:pt idx="691">
                  <c:v>0.22595372725553697</c:v>
                </c:pt>
                <c:pt idx="692">
                  <c:v>0.21249986275550348</c:v>
                </c:pt>
                <c:pt idx="693">
                  <c:v>0.21082316199120399</c:v>
                </c:pt>
                <c:pt idx="694">
                  <c:v>0.21426659590950403</c:v>
                </c:pt>
                <c:pt idx="695">
                  <c:v>0.22422700849695931</c:v>
                </c:pt>
                <c:pt idx="696">
                  <c:v>0.22123642041954117</c:v>
                </c:pt>
                <c:pt idx="697">
                  <c:v>0.24514990148895022</c:v>
                </c:pt>
                <c:pt idx="698">
                  <c:v>0.24702130644561149</c:v>
                </c:pt>
                <c:pt idx="699">
                  <c:v>0.24844157349290286</c:v>
                </c:pt>
                <c:pt idx="700">
                  <c:v>0.23622376342708651</c:v>
                </c:pt>
                <c:pt idx="701">
                  <c:v>0.23904185042179815</c:v>
                </c:pt>
                <c:pt idx="702">
                  <c:v>0.23783092697982799</c:v>
                </c:pt>
                <c:pt idx="703">
                  <c:v>0.22478550210136561</c:v>
                </c:pt>
                <c:pt idx="704">
                  <c:v>0.2103898353676017</c:v>
                </c:pt>
                <c:pt idx="705">
                  <c:v>0.19387438163729631</c:v>
                </c:pt>
                <c:pt idx="706">
                  <c:v>0.19239946078162262</c:v>
                </c:pt>
                <c:pt idx="707">
                  <c:v>0.19765696195582549</c:v>
                </c:pt>
                <c:pt idx="708">
                  <c:v>0.19828011296747006</c:v>
                </c:pt>
                <c:pt idx="709">
                  <c:v>0.19259880078808833</c:v>
                </c:pt>
                <c:pt idx="710">
                  <c:v>0.18264521992668081</c:v>
                </c:pt>
                <c:pt idx="711">
                  <c:v>0.18689479751861948</c:v>
                </c:pt>
                <c:pt idx="712">
                  <c:v>0.1941432588553198</c:v>
                </c:pt>
                <c:pt idx="713">
                  <c:v>0.20225276166425732</c:v>
                </c:pt>
                <c:pt idx="714">
                  <c:v>0.22128302255079579</c:v>
                </c:pt>
                <c:pt idx="715">
                  <c:v>0.22343696817757608</c:v>
                </c:pt>
                <c:pt idx="716">
                  <c:v>0.22145405969220633</c:v>
                </c:pt>
                <c:pt idx="717">
                  <c:v>0.21949872210124366</c:v>
                </c:pt>
                <c:pt idx="718">
                  <c:v>0.22296875095308666</c:v>
                </c:pt>
                <c:pt idx="719">
                  <c:v>0.23367504163083042</c:v>
                </c:pt>
                <c:pt idx="720">
                  <c:v>0.22133157660377822</c:v>
                </c:pt>
                <c:pt idx="721">
                  <c:v>0.23049609310666641</c:v>
                </c:pt>
                <c:pt idx="722">
                  <c:v>0.24715916091764711</c:v>
                </c:pt>
                <c:pt idx="723">
                  <c:v>0.25244984476122512</c:v>
                </c:pt>
                <c:pt idx="724">
                  <c:v>0.24401510299437001</c:v>
                </c:pt>
                <c:pt idx="725">
                  <c:v>0.25657498734300743</c:v>
                </c:pt>
                <c:pt idx="726">
                  <c:v>0.25826998737350637</c:v>
                </c:pt>
                <c:pt idx="727">
                  <c:v>0.25714177661475768</c:v>
                </c:pt>
                <c:pt idx="728">
                  <c:v>0.26097510689821335</c:v>
                </c:pt>
                <c:pt idx="729">
                  <c:v>0.26896237060893857</c:v>
                </c:pt>
                <c:pt idx="730">
                  <c:v>0.26463130028485859</c:v>
                </c:pt>
                <c:pt idx="731">
                  <c:v>0.26085189183913715</c:v>
                </c:pt>
                <c:pt idx="732">
                  <c:v>0.26654759944126249</c:v>
                </c:pt>
                <c:pt idx="733">
                  <c:v>0.27355573041521031</c:v>
                </c:pt>
                <c:pt idx="734">
                  <c:v>0.28621931060564476</c:v>
                </c:pt>
                <c:pt idx="735">
                  <c:v>0.28533411410202447</c:v>
                </c:pt>
                <c:pt idx="736">
                  <c:v>0.29042228606632858</c:v>
                </c:pt>
                <c:pt idx="737">
                  <c:v>0.29715544006685324</c:v>
                </c:pt>
                <c:pt idx="738">
                  <c:v>0.29366979584118669</c:v>
                </c:pt>
                <c:pt idx="739">
                  <c:v>0.30330667740223616</c:v>
                </c:pt>
                <c:pt idx="740">
                  <c:v>0.30729494147284675</c:v>
                </c:pt>
                <c:pt idx="741">
                  <c:v>0.30471059710505588</c:v>
                </c:pt>
                <c:pt idx="742">
                  <c:v>0.30399302187982258</c:v>
                </c:pt>
                <c:pt idx="743">
                  <c:v>0.31548349711176571</c:v>
                </c:pt>
                <c:pt idx="744">
                  <c:v>0.31559402467961006</c:v>
                </c:pt>
                <c:pt idx="745">
                  <c:v>0.31204006319346589</c:v>
                </c:pt>
                <c:pt idx="746">
                  <c:v>0.31678786880646093</c:v>
                </c:pt>
                <c:pt idx="747">
                  <c:v>0.31932756296472498</c:v>
                </c:pt>
                <c:pt idx="748">
                  <c:v>0.31679689644445252</c:v>
                </c:pt>
                <c:pt idx="749">
                  <c:v>0.31861901537748327</c:v>
                </c:pt>
                <c:pt idx="750">
                  <c:v>0.31861901537748327</c:v>
                </c:pt>
                <c:pt idx="751">
                  <c:v>0.32146906509048967</c:v>
                </c:pt>
                <c:pt idx="752">
                  <c:v>0.32002073916835916</c:v>
                </c:pt>
                <c:pt idx="753">
                  <c:v>0.32253335041264841</c:v>
                </c:pt>
                <c:pt idx="754">
                  <c:v>0.32144027424500266</c:v>
                </c:pt>
                <c:pt idx="755">
                  <c:v>0.31010473280021467</c:v>
                </c:pt>
                <c:pt idx="756">
                  <c:v>0.31919556425787321</c:v>
                </c:pt>
                <c:pt idx="757">
                  <c:v>0.31560695616105772</c:v>
                </c:pt>
                <c:pt idx="758">
                  <c:v>0.32059240824442936</c:v>
                </c:pt>
                <c:pt idx="759">
                  <c:v>0.31827084133926231</c:v>
                </c:pt>
                <c:pt idx="760">
                  <c:v>0.31595049438517497</c:v>
                </c:pt>
                <c:pt idx="761">
                  <c:v>0.30593420803825766</c:v>
                </c:pt>
                <c:pt idx="762">
                  <c:v>0.3169557340750635</c:v>
                </c:pt>
                <c:pt idx="763">
                  <c:v>0.30680281320719027</c:v>
                </c:pt>
                <c:pt idx="764">
                  <c:v>0.29202359385388621</c:v>
                </c:pt>
                <c:pt idx="765">
                  <c:v>0.2997246570412524</c:v>
                </c:pt>
                <c:pt idx="766">
                  <c:v>0.29639492256360511</c:v>
                </c:pt>
                <c:pt idx="767">
                  <c:v>0.30664909937111529</c:v>
                </c:pt>
                <c:pt idx="768">
                  <c:v>0.3029738747476225</c:v>
                </c:pt>
                <c:pt idx="769">
                  <c:v>0.31837038934738704</c:v>
                </c:pt>
                <c:pt idx="770">
                  <c:v>0.32235523755497386</c:v>
                </c:pt>
                <c:pt idx="771">
                  <c:v>0.33703978870447293</c:v>
                </c:pt>
                <c:pt idx="772">
                  <c:v>0.33991521339994257</c:v>
                </c:pt>
                <c:pt idx="773">
                  <c:v>0.34213406042417693</c:v>
                </c:pt>
                <c:pt idx="774">
                  <c:v>0.34224458799202151</c:v>
                </c:pt>
                <c:pt idx="775">
                  <c:v>0.33725328014346623</c:v>
                </c:pt>
                <c:pt idx="776">
                  <c:v>0.33745993985641154</c:v>
                </c:pt>
                <c:pt idx="777">
                  <c:v>0.33688265900537395</c:v>
                </c:pt>
                <c:pt idx="778">
                  <c:v>0.34536790674693929</c:v>
                </c:pt>
                <c:pt idx="779">
                  <c:v>0.34224458799202151</c:v>
                </c:pt>
                <c:pt idx="780">
                  <c:v>0.34125374372487638</c:v>
                </c:pt>
                <c:pt idx="781">
                  <c:v>0.34049639809443644</c:v>
                </c:pt>
                <c:pt idx="782">
                  <c:v>0.34776803850165616</c:v>
                </c:pt>
                <c:pt idx="783">
                  <c:v>0.33500857015633678</c:v>
                </c:pt>
                <c:pt idx="784">
                  <c:v>0.34178051860120395</c:v>
                </c:pt>
                <c:pt idx="785">
                  <c:v>0.35139495306238211</c:v>
                </c:pt>
                <c:pt idx="786">
                  <c:v>0.3598375025161491</c:v>
                </c:pt>
                <c:pt idx="787">
                  <c:v>0.36069512812536209</c:v>
                </c:pt>
                <c:pt idx="788">
                  <c:v>0.3583437944138439</c:v>
                </c:pt>
                <c:pt idx="789">
                  <c:v>0.37016926821234475</c:v>
                </c:pt>
                <c:pt idx="790">
                  <c:v>0.37612897322817362</c:v>
                </c:pt>
                <c:pt idx="791">
                  <c:v>0.37115694060668147</c:v>
                </c:pt>
                <c:pt idx="792">
                  <c:v>0.37364783672174751</c:v>
                </c:pt>
                <c:pt idx="793">
                  <c:v>0.36883220182870669</c:v>
                </c:pt>
                <c:pt idx="794">
                  <c:v>0.36912889393135329</c:v>
                </c:pt>
                <c:pt idx="795">
                  <c:v>0.37744188458042816</c:v>
                </c:pt>
                <c:pt idx="796">
                  <c:v>0.37698757479825051</c:v>
                </c:pt>
                <c:pt idx="797">
                  <c:v>0.37383180534460569</c:v>
                </c:pt>
                <c:pt idx="798">
                  <c:v>0.37920227398881301</c:v>
                </c:pt>
                <c:pt idx="799">
                  <c:v>0.39494159484204672</c:v>
                </c:pt>
                <c:pt idx="800">
                  <c:v>0.39522901531648591</c:v>
                </c:pt>
                <c:pt idx="801">
                  <c:v>0.39032188409244784</c:v>
                </c:pt>
                <c:pt idx="802">
                  <c:v>0.4043132590383125</c:v>
                </c:pt>
                <c:pt idx="803">
                  <c:v>0.40655894498630607</c:v>
                </c:pt>
                <c:pt idx="804">
                  <c:v>0.40521016707230029</c:v>
                </c:pt>
                <c:pt idx="805">
                  <c:v>0.40085860157007702</c:v>
                </c:pt>
                <c:pt idx="806">
                  <c:v>0.39854289043009361</c:v>
                </c:pt>
                <c:pt idx="807">
                  <c:v>0.40212295886934912</c:v>
                </c:pt>
                <c:pt idx="808">
                  <c:v>0.4025184670094728</c:v>
                </c:pt>
                <c:pt idx="809">
                  <c:v>0.41578299510189631</c:v>
                </c:pt>
                <c:pt idx="810">
                  <c:v>0.41641639370261241</c:v>
                </c:pt>
                <c:pt idx="811">
                  <c:v>0.4173435565233834</c:v>
                </c:pt>
                <c:pt idx="812">
                  <c:v>0.42083993631855354</c:v>
                </c:pt>
                <c:pt idx="813">
                  <c:v>0.42288164644597748</c:v>
                </c:pt>
                <c:pt idx="814">
                  <c:v>0.42629726547965419</c:v>
                </c:pt>
                <c:pt idx="815">
                  <c:v>0.42629726547965419</c:v>
                </c:pt>
                <c:pt idx="816">
                  <c:v>0.41503540908009562</c:v>
                </c:pt>
                <c:pt idx="817">
                  <c:v>0.41907003129174525</c:v>
                </c:pt>
                <c:pt idx="818">
                  <c:v>0.42149602600935698</c:v>
                </c:pt>
                <c:pt idx="819">
                  <c:v>0.40964102939472125</c:v>
                </c:pt>
                <c:pt idx="820">
                  <c:v>0.41659084670704694</c:v>
                </c:pt>
                <c:pt idx="821">
                  <c:v>0.40795652094351009</c:v>
                </c:pt>
                <c:pt idx="822">
                  <c:v>0.41016121653521664</c:v>
                </c:pt>
                <c:pt idx="823">
                  <c:v>0.40541999865805378</c:v>
                </c:pt>
                <c:pt idx="824">
                  <c:v>0.40801507859534825</c:v>
                </c:pt>
                <c:pt idx="825">
                  <c:v>0.41000481880676576</c:v>
                </c:pt>
                <c:pt idx="826">
                  <c:v>0.38906435851922327</c:v>
                </c:pt>
                <c:pt idx="827">
                  <c:v>0.38993930743377203</c:v>
                </c:pt>
                <c:pt idx="828">
                  <c:v>0.39344495885714981</c:v>
                </c:pt>
                <c:pt idx="829">
                  <c:v>0.3925480508231618</c:v>
                </c:pt>
                <c:pt idx="830">
                  <c:v>0.40318919611323567</c:v>
                </c:pt>
                <c:pt idx="831">
                  <c:v>0.41919324635082122</c:v>
                </c:pt>
                <c:pt idx="832">
                  <c:v>0.41348680317919251</c:v>
                </c:pt>
                <c:pt idx="833">
                  <c:v>0.4048127070104488</c:v>
                </c:pt>
                <c:pt idx="834">
                  <c:v>0.42174196814707732</c:v>
                </c:pt>
                <c:pt idx="835">
                  <c:v>0.42339988166474529</c:v>
                </c:pt>
                <c:pt idx="836">
                  <c:v>0.41492927333613916</c:v>
                </c:pt>
                <c:pt idx="837">
                  <c:v>0.41331649800842984</c:v>
                </c:pt>
                <c:pt idx="838">
                  <c:v>0.41110204280808338</c:v>
                </c:pt>
                <c:pt idx="839">
                  <c:v>0.41801233370541824</c:v>
                </c:pt>
                <c:pt idx="840">
                  <c:v>0.4261391598196913</c:v>
                </c:pt>
                <c:pt idx="841">
                  <c:v>0.44250821942040108</c:v>
                </c:pt>
                <c:pt idx="842">
                  <c:v>0.44772985403285315</c:v>
                </c:pt>
                <c:pt idx="843">
                  <c:v>0.45289585887605899</c:v>
                </c:pt>
                <c:pt idx="844">
                  <c:v>0.46429312984549309</c:v>
                </c:pt>
                <c:pt idx="845">
                  <c:v>0.46558042222506857</c:v>
                </c:pt>
                <c:pt idx="846">
                  <c:v>0.46790930883671566</c:v>
                </c:pt>
                <c:pt idx="847">
                  <c:v>0.47689010070696147</c:v>
                </c:pt>
                <c:pt idx="848">
                  <c:v>0.47549984445623728</c:v>
                </c:pt>
                <c:pt idx="849">
                  <c:v>0.47413886703143193</c:v>
                </c:pt>
                <c:pt idx="850">
                  <c:v>0.4781080998651952</c:v>
                </c:pt>
                <c:pt idx="851">
                  <c:v>0.47625475018451757</c:v>
                </c:pt>
                <c:pt idx="852">
                  <c:v>0.47143740735996498</c:v>
                </c:pt>
                <c:pt idx="853">
                  <c:v>0.47263247143789533</c:v>
                </c:pt>
                <c:pt idx="854">
                  <c:v>0.47002055617569716</c:v>
                </c:pt>
                <c:pt idx="855">
                  <c:v>0.46672742023044855</c:v>
                </c:pt>
                <c:pt idx="856">
                  <c:v>0.45111058246564317</c:v>
                </c:pt>
                <c:pt idx="857">
                  <c:v>0.46018140672559005</c:v>
                </c:pt>
                <c:pt idx="858">
                  <c:v>0.46502314857174221</c:v>
                </c:pt>
                <c:pt idx="859">
                  <c:v>0.46981804429642349</c:v>
                </c:pt>
                <c:pt idx="860">
                  <c:v>0.46202719270957227</c:v>
                </c:pt>
                <c:pt idx="861">
                  <c:v>0.47404761469065093</c:v>
                </c:pt>
                <c:pt idx="862">
                  <c:v>0.48436962077820689</c:v>
                </c:pt>
                <c:pt idx="863">
                  <c:v>0.48127265296661603</c:v>
                </c:pt>
                <c:pt idx="864">
                  <c:v>0.47756497764439643</c:v>
                </c:pt>
                <c:pt idx="865">
                  <c:v>0.46379490182443694</c:v>
                </c:pt>
                <c:pt idx="866">
                  <c:v>0.47970135597562535</c:v>
                </c:pt>
                <c:pt idx="867">
                  <c:v>0.46046565532722128</c:v>
                </c:pt>
                <c:pt idx="868">
                  <c:v>0.44639839942418291</c:v>
                </c:pt>
                <c:pt idx="869">
                  <c:v>0.44764372548660769</c:v>
                </c:pt>
                <c:pt idx="870">
                  <c:v>0.45773272091789119</c:v>
                </c:pt>
                <c:pt idx="871">
                  <c:v>0.46922295215961851</c:v>
                </c:pt>
                <c:pt idx="872">
                  <c:v>0.45846371560500421</c:v>
                </c:pt>
                <c:pt idx="873">
                  <c:v>0.4692873655766403</c:v>
                </c:pt>
                <c:pt idx="874">
                  <c:v>0.46597885824778418</c:v>
                </c:pt>
                <c:pt idx="875">
                  <c:v>0.45779542640340098</c:v>
                </c:pt>
                <c:pt idx="876">
                  <c:v>0.45180961443446099</c:v>
                </c:pt>
                <c:pt idx="877">
                  <c:v>0.44849939917409309</c:v>
                </c:pt>
                <c:pt idx="878">
                  <c:v>0.45320450649928934</c:v>
                </c:pt>
                <c:pt idx="879">
                  <c:v>0.44736801654253666</c:v>
                </c:pt>
                <c:pt idx="880">
                  <c:v>0.45802843705967389</c:v>
                </c:pt>
                <c:pt idx="881">
                  <c:v>0.46389030199888981</c:v>
                </c:pt>
                <c:pt idx="882">
                  <c:v>0.46341378910705688</c:v>
                </c:pt>
                <c:pt idx="883">
                  <c:v>0.45020733068603924</c:v>
                </c:pt>
                <c:pt idx="884">
                  <c:v>0.46342647659828828</c:v>
                </c:pt>
                <c:pt idx="885">
                  <c:v>0.47220256067731681</c:v>
                </c:pt>
                <c:pt idx="886">
                  <c:v>0.48516429691169383</c:v>
                </c:pt>
                <c:pt idx="887">
                  <c:v>0.47001226050835365</c:v>
                </c:pt>
                <c:pt idx="888">
                  <c:v>0.46595982701093686</c:v>
                </c:pt>
                <c:pt idx="889">
                  <c:v>0.45904587626036197</c:v>
                </c:pt>
                <c:pt idx="890">
                  <c:v>0.45672772521821869</c:v>
                </c:pt>
                <c:pt idx="891">
                  <c:v>0.44544830152310899</c:v>
                </c:pt>
                <c:pt idx="892">
                  <c:v>0.45927522706339463</c:v>
                </c:pt>
                <c:pt idx="893">
                  <c:v>0.46120274976973419</c:v>
                </c:pt>
                <c:pt idx="894">
                  <c:v>0.45221683410495239</c:v>
                </c:pt>
                <c:pt idx="895">
                  <c:v>0.4419016597434442</c:v>
                </c:pt>
                <c:pt idx="896">
                  <c:v>0.4538440048554051</c:v>
                </c:pt>
                <c:pt idx="897">
                  <c:v>0.45098956331851081</c:v>
                </c:pt>
                <c:pt idx="898">
                  <c:v>0.45749312252578678</c:v>
                </c:pt>
                <c:pt idx="899">
                  <c:v>0.46916829835123597</c:v>
                </c:pt>
                <c:pt idx="900">
                  <c:v>0.45141947407908933</c:v>
                </c:pt>
                <c:pt idx="901">
                  <c:v>0.4117756997944384</c:v>
                </c:pt>
                <c:pt idx="902">
                  <c:v>0.38130473768001916</c:v>
                </c:pt>
                <c:pt idx="903">
                  <c:v>0.38524688759980719</c:v>
                </c:pt>
                <c:pt idx="904">
                  <c:v>0.4066431216108235</c:v>
                </c:pt>
                <c:pt idx="905">
                  <c:v>0.40859967915286588</c:v>
                </c:pt>
                <c:pt idx="906">
                  <c:v>0.41666575170335673</c:v>
                </c:pt>
                <c:pt idx="907">
                  <c:v>0.41635344422688636</c:v>
                </c:pt>
                <c:pt idx="908">
                  <c:v>0.42369071800220803</c:v>
                </c:pt>
                <c:pt idx="909">
                  <c:v>0.43065468674706131</c:v>
                </c:pt>
                <c:pt idx="910">
                  <c:v>0.44834373341628986</c:v>
                </c:pt>
                <c:pt idx="911">
                  <c:v>0.4528880511891471</c:v>
                </c:pt>
                <c:pt idx="912">
                  <c:v>0.4618605473920494</c:v>
                </c:pt>
                <c:pt idx="913">
                  <c:v>0.45526988367766452</c:v>
                </c:pt>
                <c:pt idx="914">
                  <c:v>0.46004233230247471</c:v>
                </c:pt>
                <c:pt idx="915">
                  <c:v>0.465283974112638</c:v>
                </c:pt>
                <c:pt idx="916">
                  <c:v>0.4720827614812646</c:v>
                </c:pt>
                <c:pt idx="917">
                  <c:v>0.47185560659017556</c:v>
                </c:pt>
                <c:pt idx="918">
                  <c:v>0.47431673589889023</c:v>
                </c:pt>
                <c:pt idx="919">
                  <c:v>0.47922703899573627</c:v>
                </c:pt>
                <c:pt idx="920">
                  <c:v>0.49078753941966924</c:v>
                </c:pt>
                <c:pt idx="921">
                  <c:v>0.49217315985628973</c:v>
                </c:pt>
                <c:pt idx="922">
                  <c:v>0.47736856552052243</c:v>
                </c:pt>
                <c:pt idx="923">
                  <c:v>0.46313051646628955</c:v>
                </c:pt>
                <c:pt idx="924">
                  <c:v>0.45542579342568357</c:v>
                </c:pt>
                <c:pt idx="925">
                  <c:v>0.43982652295642932</c:v>
                </c:pt>
                <c:pt idx="926">
                  <c:v>0.45162320590944294</c:v>
                </c:pt>
                <c:pt idx="927">
                  <c:v>0.44381698293898397</c:v>
                </c:pt>
                <c:pt idx="928">
                  <c:v>0.44401607895523387</c:v>
                </c:pt>
                <c:pt idx="929">
                  <c:v>0.45561317791156553</c:v>
                </c:pt>
                <c:pt idx="930">
                  <c:v>0.46661396478001227</c:v>
                </c:pt>
                <c:pt idx="931">
                  <c:v>0.46430386541499669</c:v>
                </c:pt>
                <c:pt idx="932">
                  <c:v>0.4702164803191391</c:v>
                </c:pt>
                <c:pt idx="933">
                  <c:v>0.46283065249083499</c:v>
                </c:pt>
                <c:pt idx="934">
                  <c:v>0.48328118042466506</c:v>
                </c:pt>
                <c:pt idx="935">
                  <c:v>0.46222262887258214</c:v>
                </c:pt>
                <c:pt idx="936">
                  <c:v>0.46818989758510687</c:v>
                </c:pt>
                <c:pt idx="937">
                  <c:v>0.47780213613434075</c:v>
                </c:pt>
                <c:pt idx="938">
                  <c:v>0.47646628970178306</c:v>
                </c:pt>
                <c:pt idx="939">
                  <c:v>0.49510982609597343</c:v>
                </c:pt>
                <c:pt idx="940">
                  <c:v>0.50219481398795907</c:v>
                </c:pt>
                <c:pt idx="941">
                  <c:v>0.48745121720618978</c:v>
                </c:pt>
                <c:pt idx="942">
                  <c:v>0.4818631092893173</c:v>
                </c:pt>
                <c:pt idx="943">
                  <c:v>0.48262753063602126</c:v>
                </c:pt>
                <c:pt idx="944">
                  <c:v>0.46892528409610756</c:v>
                </c:pt>
                <c:pt idx="945">
                  <c:v>0.47538980486882454</c:v>
                </c:pt>
                <c:pt idx="946">
                  <c:v>0.47801245570052631</c:v>
                </c:pt>
                <c:pt idx="947">
                  <c:v>0.47015865463794881</c:v>
                </c:pt>
                <c:pt idx="948">
                  <c:v>0.47986922124422793</c:v>
                </c:pt>
                <c:pt idx="949">
                  <c:v>0.47737320133462635</c:v>
                </c:pt>
                <c:pt idx="950">
                  <c:v>0.48554126179540202</c:v>
                </c:pt>
                <c:pt idx="951">
                  <c:v>0.49349656278783205</c:v>
                </c:pt>
                <c:pt idx="952">
                  <c:v>0.48167938465667515</c:v>
                </c:pt>
                <c:pt idx="953">
                  <c:v>0.47891839137250591</c:v>
                </c:pt>
                <c:pt idx="954">
                  <c:v>0.49127137201798177</c:v>
                </c:pt>
                <c:pt idx="955">
                  <c:v>0.49438834702728407</c:v>
                </c:pt>
                <c:pt idx="956">
                  <c:v>0.48455480935214479</c:v>
                </c:pt>
                <c:pt idx="957">
                  <c:v>0.48138952428007631</c:v>
                </c:pt>
                <c:pt idx="958">
                  <c:v>0.47694890234901566</c:v>
                </c:pt>
                <c:pt idx="959">
                  <c:v>0.47743297893754444</c:v>
                </c:pt>
                <c:pt idx="960">
                  <c:v>0.47694890234901566</c:v>
                </c:pt>
                <c:pt idx="961">
                  <c:v>0.4833263186146235</c:v>
                </c:pt>
                <c:pt idx="962">
                  <c:v>0.47498063327660556</c:v>
                </c:pt>
                <c:pt idx="963">
                  <c:v>0.45681482972532805</c:v>
                </c:pt>
                <c:pt idx="964">
                  <c:v>0.43954081041350235</c:v>
                </c:pt>
                <c:pt idx="965">
                  <c:v>0.45523548105720968</c:v>
                </c:pt>
                <c:pt idx="966">
                  <c:v>0.45045595671613547</c:v>
                </c:pt>
                <c:pt idx="967">
                  <c:v>0.45144216516917668</c:v>
                </c:pt>
                <c:pt idx="968">
                  <c:v>0.44364716574865337</c:v>
                </c:pt>
                <c:pt idx="969">
                  <c:v>0.45317717959509807</c:v>
                </c:pt>
                <c:pt idx="970">
                  <c:v>0.4438582172854868</c:v>
                </c:pt>
                <c:pt idx="971">
                  <c:v>0.4602309367394366</c:v>
                </c:pt>
                <c:pt idx="972">
                  <c:v>0.43136274635387117</c:v>
                </c:pt>
                <c:pt idx="973">
                  <c:v>0.42953891948932821</c:v>
                </c:pt>
                <c:pt idx="974">
                  <c:v>0.44544781354267671</c:v>
                </c:pt>
                <c:pt idx="975">
                  <c:v>0.43432015176191419</c:v>
                </c:pt>
                <c:pt idx="976">
                  <c:v>0.43445971416546203</c:v>
                </c:pt>
                <c:pt idx="977">
                  <c:v>0.42807253829121428</c:v>
                </c:pt>
                <c:pt idx="978">
                  <c:v>0.42775876687344816</c:v>
                </c:pt>
                <c:pt idx="979">
                  <c:v>0.43383851507554527</c:v>
                </c:pt>
                <c:pt idx="980">
                  <c:v>0.45077460793822177</c:v>
                </c:pt>
                <c:pt idx="981">
                  <c:v>0.45172226593713583</c:v>
                </c:pt>
                <c:pt idx="982">
                  <c:v>0.44350467546251404</c:v>
                </c:pt>
                <c:pt idx="983">
                  <c:v>0.44082273500832625</c:v>
                </c:pt>
                <c:pt idx="984">
                  <c:v>0.45614239269005297</c:v>
                </c:pt>
                <c:pt idx="985">
                  <c:v>0.46592591237091385</c:v>
                </c:pt>
                <c:pt idx="986">
                  <c:v>0.47150108880633868</c:v>
                </c:pt>
                <c:pt idx="987">
                  <c:v>0.4770172196094935</c:v>
                </c:pt>
                <c:pt idx="988">
                  <c:v>0.48301815897182521</c:v>
                </c:pt>
                <c:pt idx="989">
                  <c:v>0.4857493854496433</c:v>
                </c:pt>
                <c:pt idx="990">
                  <c:v>0.48797067237603753</c:v>
                </c:pt>
                <c:pt idx="991">
                  <c:v>0.48042917878993041</c:v>
                </c:pt>
                <c:pt idx="992">
                  <c:v>0.48459799562037542</c:v>
                </c:pt>
                <c:pt idx="993">
                  <c:v>0.48253310642243252</c:v>
                </c:pt>
                <c:pt idx="994">
                  <c:v>0.47468296521309505</c:v>
                </c:pt>
                <c:pt idx="995">
                  <c:v>0.47292037989276636</c:v>
                </c:pt>
                <c:pt idx="996">
                  <c:v>0.46680500911913447</c:v>
                </c:pt>
                <c:pt idx="997">
                  <c:v>0.46900384894565716</c:v>
                </c:pt>
                <c:pt idx="998">
                  <c:v>0.44704424152591482</c:v>
                </c:pt>
                <c:pt idx="999">
                  <c:v>0.43427769746433165</c:v>
                </c:pt>
                <c:pt idx="1000">
                  <c:v>0.43633404700471523</c:v>
                </c:pt>
                <c:pt idx="1001">
                  <c:v>0.43892961492244176</c:v>
                </c:pt>
                <c:pt idx="1002">
                  <c:v>0.43892961492244176</c:v>
                </c:pt>
                <c:pt idx="1003">
                  <c:v>0.44855454096290748</c:v>
                </c:pt>
                <c:pt idx="1004">
                  <c:v>0.44189995181193242</c:v>
                </c:pt>
                <c:pt idx="1005">
                  <c:v>0.44981133456548394</c:v>
                </c:pt>
                <c:pt idx="1006">
                  <c:v>0.45882945693877675</c:v>
                </c:pt>
                <c:pt idx="1007">
                  <c:v>0.4517559365869428</c:v>
                </c:pt>
                <c:pt idx="1008">
                  <c:v>0.46557554242074883</c:v>
                </c:pt>
                <c:pt idx="1009">
                  <c:v>0.47030431679689633</c:v>
                </c:pt>
                <c:pt idx="1010">
                  <c:v>0.46751868050091172</c:v>
                </c:pt>
                <c:pt idx="1011">
                  <c:v>0.46164827590413626</c:v>
                </c:pt>
                <c:pt idx="1012">
                  <c:v>0.45359928266876492</c:v>
                </c:pt>
                <c:pt idx="1013">
                  <c:v>0.45247570772412016</c:v>
                </c:pt>
                <c:pt idx="1014">
                  <c:v>0.47176679415155442</c:v>
                </c:pt>
                <c:pt idx="1015">
                  <c:v>0.48627786825748287</c:v>
                </c:pt>
                <c:pt idx="1016">
                  <c:v>0.49648080711963449</c:v>
                </c:pt>
                <c:pt idx="1017">
                  <c:v>0.50350723735978176</c:v>
                </c:pt>
                <c:pt idx="1018">
                  <c:v>0.50939569723254086</c:v>
                </c:pt>
                <c:pt idx="1019">
                  <c:v>0.51597855326001407</c:v>
                </c:pt>
                <c:pt idx="1020">
                  <c:v>0.51521827974698198</c:v>
                </c:pt>
                <c:pt idx="1021">
                  <c:v>0.51413203530538398</c:v>
                </c:pt>
                <c:pt idx="1022">
                  <c:v>0.51959180436864472</c:v>
                </c:pt>
                <c:pt idx="1023">
                  <c:v>0.52723260197266097</c:v>
                </c:pt>
                <c:pt idx="1024">
                  <c:v>0.54034000036598506</c:v>
                </c:pt>
                <c:pt idx="1025">
                  <c:v>0.54231241727206725</c:v>
                </c:pt>
                <c:pt idx="1026">
                  <c:v>0.52895639284864671</c:v>
                </c:pt>
                <c:pt idx="1027">
                  <c:v>0.53235810444001186</c:v>
                </c:pt>
                <c:pt idx="1028">
                  <c:v>0.53956191556718558</c:v>
                </c:pt>
                <c:pt idx="1029">
                  <c:v>0.5575283791119976</c:v>
                </c:pt>
                <c:pt idx="1030">
                  <c:v>0.55155379069299304</c:v>
                </c:pt>
                <c:pt idx="1031">
                  <c:v>0.56069903196881787</c:v>
                </c:pt>
                <c:pt idx="1032">
                  <c:v>0.56430105952751286</c:v>
                </c:pt>
                <c:pt idx="1033">
                  <c:v>0.56602021458939489</c:v>
                </c:pt>
                <c:pt idx="1034">
                  <c:v>0.58346185517960736</c:v>
                </c:pt>
                <c:pt idx="1035">
                  <c:v>0.58016579135176682</c:v>
                </c:pt>
                <c:pt idx="1036">
                  <c:v>0.59383705113424945</c:v>
                </c:pt>
                <c:pt idx="1037">
                  <c:v>0.57937013925741576</c:v>
                </c:pt>
                <c:pt idx="1038">
                  <c:v>0.57705564806851228</c:v>
                </c:pt>
                <c:pt idx="1039">
                  <c:v>0.58525713518887867</c:v>
                </c:pt>
                <c:pt idx="1040">
                  <c:v>0.58394519979748805</c:v>
                </c:pt>
                <c:pt idx="1041">
                  <c:v>0.58626383882006317</c:v>
                </c:pt>
                <c:pt idx="1042">
                  <c:v>0.60192020299985982</c:v>
                </c:pt>
                <c:pt idx="1043">
                  <c:v>0.59501357195576432</c:v>
                </c:pt>
                <c:pt idx="1044">
                  <c:v>0.59524267876858139</c:v>
                </c:pt>
                <c:pt idx="1045">
                  <c:v>0.6122666081090149</c:v>
                </c:pt>
                <c:pt idx="1046">
                  <c:v>0.57776663555791408</c:v>
                </c:pt>
                <c:pt idx="1047">
                  <c:v>0.59213936721137461</c:v>
                </c:pt>
                <c:pt idx="1048">
                  <c:v>0.59285181864207237</c:v>
                </c:pt>
                <c:pt idx="1049">
                  <c:v>0.58554504364374993</c:v>
                </c:pt>
                <c:pt idx="1050">
                  <c:v>0.56505767318730515</c:v>
                </c:pt>
                <c:pt idx="1051">
                  <c:v>0.53937233516935978</c:v>
                </c:pt>
                <c:pt idx="1052">
                  <c:v>0.55187317388572699</c:v>
                </c:pt>
                <c:pt idx="1053">
                  <c:v>0.54983317168981505</c:v>
                </c:pt>
                <c:pt idx="1054">
                  <c:v>0.567513190721052</c:v>
                </c:pt>
                <c:pt idx="1055">
                  <c:v>0.57995913163882129</c:v>
                </c:pt>
                <c:pt idx="1056">
                  <c:v>0.5896411513898292</c:v>
                </c:pt>
                <c:pt idx="1057">
                  <c:v>0.59281229222708154</c:v>
                </c:pt>
                <c:pt idx="1058">
                  <c:v>0.58602399643774272</c:v>
                </c:pt>
                <c:pt idx="1059">
                  <c:v>0.57729427049975279</c:v>
                </c:pt>
                <c:pt idx="1060">
                  <c:v>0.57533112522187868</c:v>
                </c:pt>
                <c:pt idx="1061">
                  <c:v>0.5858431996876925</c:v>
                </c:pt>
                <c:pt idx="1062">
                  <c:v>0.57521376592798634</c:v>
                </c:pt>
                <c:pt idx="1063">
                  <c:v>0.57056648428398016</c:v>
                </c:pt>
                <c:pt idx="1064">
                  <c:v>0.55916482149065816</c:v>
                </c:pt>
                <c:pt idx="1065">
                  <c:v>0.53589937843492463</c:v>
                </c:pt>
                <c:pt idx="1066">
                  <c:v>0.55237750166218325</c:v>
                </c:pt>
                <c:pt idx="1067">
                  <c:v>0.54498289018610357</c:v>
                </c:pt>
                <c:pt idx="1068">
                  <c:v>0.50400009759608611</c:v>
                </c:pt>
                <c:pt idx="1069">
                  <c:v>0.4287801099175923</c:v>
                </c:pt>
                <c:pt idx="1070">
                  <c:v>0.36460336340512756</c:v>
                </c:pt>
                <c:pt idx="1071">
                  <c:v>0.40216175331369186</c:v>
                </c:pt>
                <c:pt idx="1072">
                  <c:v>0.35315924631422257</c:v>
                </c:pt>
                <c:pt idx="1073">
                  <c:v>0.40429203188952112</c:v>
                </c:pt>
                <c:pt idx="1074">
                  <c:v>0.40367302871154864</c:v>
                </c:pt>
                <c:pt idx="1075">
                  <c:v>0.44157544482466249</c:v>
                </c:pt>
                <c:pt idx="1076">
                  <c:v>0.46574804350345533</c:v>
                </c:pt>
                <c:pt idx="1077">
                  <c:v>0.46296923893351849</c:v>
                </c:pt>
                <c:pt idx="1078">
                  <c:v>0.46138354651978442</c:v>
                </c:pt>
                <c:pt idx="1079">
                  <c:v>0.46138354651978442</c:v>
                </c:pt>
                <c:pt idx="1080">
                  <c:v>0.46788808168792428</c:v>
                </c:pt>
                <c:pt idx="1081">
                  <c:v>0.49418583514801062</c:v>
                </c:pt>
                <c:pt idx="1082">
                  <c:v>0.50051957716495576</c:v>
                </c:pt>
                <c:pt idx="1083">
                  <c:v>0.50663324000707566</c:v>
                </c:pt>
                <c:pt idx="1084">
                  <c:v>0.51471858778462964</c:v>
                </c:pt>
                <c:pt idx="1085">
                  <c:v>0.52083932634301355</c:v>
                </c:pt>
                <c:pt idx="1086">
                  <c:v>0.52822881402455746</c:v>
                </c:pt>
                <c:pt idx="1087">
                  <c:v>0.52868141587522333</c:v>
                </c:pt>
                <c:pt idx="1088">
                  <c:v>0.55500430032755688</c:v>
                </c:pt>
                <c:pt idx="1089">
                  <c:v>0.55930731177679771</c:v>
                </c:pt>
                <c:pt idx="1090">
                  <c:v>0.55693353096540821</c:v>
                </c:pt>
                <c:pt idx="1091">
                  <c:v>0.54878938154580004</c:v>
                </c:pt>
                <c:pt idx="1092">
                  <c:v>0.55651240385260548</c:v>
                </c:pt>
                <c:pt idx="1093">
                  <c:v>0.56433302224580784</c:v>
                </c:pt>
                <c:pt idx="1094">
                  <c:v>0.58441268505132937</c:v>
                </c:pt>
                <c:pt idx="1095">
                  <c:v>0.58680842498215813</c:v>
                </c:pt>
                <c:pt idx="1096">
                  <c:v>0.58358336230717156</c:v>
                </c:pt>
                <c:pt idx="1097">
                  <c:v>0.59386803789168052</c:v>
                </c:pt>
                <c:pt idx="1098">
                  <c:v>0.60119042826382652</c:v>
                </c:pt>
                <c:pt idx="1099">
                  <c:v>0.60630543915188984</c:v>
                </c:pt>
                <c:pt idx="1100">
                  <c:v>0.61827071934415412</c:v>
                </c:pt>
                <c:pt idx="1101">
                  <c:v>0.61797329527085965</c:v>
                </c:pt>
                <c:pt idx="1102">
                  <c:v>0.60789161954605597</c:v>
                </c:pt>
                <c:pt idx="1103">
                  <c:v>0.59334467887837694</c:v>
                </c:pt>
                <c:pt idx="1104">
                  <c:v>0.61532648940777479</c:v>
                </c:pt>
                <c:pt idx="1105">
                  <c:v>0.60560030742767212</c:v>
                </c:pt>
                <c:pt idx="1106">
                  <c:v>0.60324116602924205</c:v>
                </c:pt>
                <c:pt idx="1107">
                  <c:v>0.60565325330454245</c:v>
                </c:pt>
                <c:pt idx="1108">
                  <c:v>0.60353444226886488</c:v>
                </c:pt>
                <c:pt idx="1109">
                  <c:v>0.6052133389451082</c:v>
                </c:pt>
                <c:pt idx="1110">
                  <c:v>0.61291611006398616</c:v>
                </c:pt>
                <c:pt idx="1111">
                  <c:v>0.61560878608767777</c:v>
                </c:pt>
                <c:pt idx="1112">
                  <c:v>0.62077527891131568</c:v>
                </c:pt>
                <c:pt idx="1113">
                  <c:v>0.61976442744645932</c:v>
                </c:pt>
                <c:pt idx="1114">
                  <c:v>0.61951018964139548</c:v>
                </c:pt>
                <c:pt idx="1115">
                  <c:v>0.61518009527817918</c:v>
                </c:pt>
                <c:pt idx="1116">
                  <c:v>0.60996602436242298</c:v>
                </c:pt>
                <c:pt idx="1117">
                  <c:v>0.59565111839015228</c:v>
                </c:pt>
                <c:pt idx="1118">
                  <c:v>0.60146345331552187</c:v>
                </c:pt>
                <c:pt idx="1119">
                  <c:v>0.58797299028308947</c:v>
                </c:pt>
                <c:pt idx="1120">
                  <c:v>0.58235950738375375</c:v>
                </c:pt>
                <c:pt idx="1121">
                  <c:v>0.57177399186292632</c:v>
                </c:pt>
                <c:pt idx="1122">
                  <c:v>0.5676007832085932</c:v>
                </c:pt>
                <c:pt idx="1123">
                  <c:v>0.58503388414124569</c:v>
                </c:pt>
                <c:pt idx="1124">
                  <c:v>0.57331430209648593</c:v>
                </c:pt>
                <c:pt idx="1125">
                  <c:v>0.57503296917793589</c:v>
                </c:pt>
                <c:pt idx="1126">
                  <c:v>0.5931021526036806</c:v>
                </c:pt>
                <c:pt idx="1127">
                  <c:v>0.58647928218078449</c:v>
                </c:pt>
                <c:pt idx="1128">
                  <c:v>0.58342086482332056</c:v>
                </c:pt>
                <c:pt idx="1129">
                  <c:v>0.58631556474585356</c:v>
                </c:pt>
                <c:pt idx="1130">
                  <c:v>0.59383607517338555</c:v>
                </c:pt>
                <c:pt idx="1131">
                  <c:v>0.59353694316857886</c:v>
                </c:pt>
                <c:pt idx="1132">
                  <c:v>0.60006685331918175</c:v>
                </c:pt>
                <c:pt idx="1133">
                  <c:v>0.61252816562055834</c:v>
                </c:pt>
                <c:pt idx="1134">
                  <c:v>0.6212591115096282</c:v>
                </c:pt>
                <c:pt idx="1135">
                  <c:v>0.60487004471120698</c:v>
                </c:pt>
                <c:pt idx="1136">
                  <c:v>0.60386456103110242</c:v>
                </c:pt>
                <c:pt idx="1137">
                  <c:v>0.59788289689583429</c:v>
                </c:pt>
                <c:pt idx="1138">
                  <c:v>0.5887637625731208</c:v>
                </c:pt>
                <c:pt idx="1139">
                  <c:v>0.60398850806082649</c:v>
                </c:pt>
                <c:pt idx="1140">
                  <c:v>0.60392385065358867</c:v>
                </c:pt>
                <c:pt idx="1141">
                  <c:v>0.60297009289927472</c:v>
                </c:pt>
                <c:pt idx="1142">
                  <c:v>0.59640090032389703</c:v>
                </c:pt>
                <c:pt idx="1143">
                  <c:v>0.61371005422682545</c:v>
                </c:pt>
                <c:pt idx="1144">
                  <c:v>0.61770710194521183</c:v>
                </c:pt>
                <c:pt idx="1145">
                  <c:v>0.61305420852623782</c:v>
                </c:pt>
                <c:pt idx="1146">
                  <c:v>0.60971007862584692</c:v>
                </c:pt>
                <c:pt idx="1147">
                  <c:v>0.61440347442067544</c:v>
                </c:pt>
                <c:pt idx="1148">
                  <c:v>0.61410824625932481</c:v>
                </c:pt>
                <c:pt idx="1149">
                  <c:v>0.60211222329984548</c:v>
                </c:pt>
                <c:pt idx="1150">
                  <c:v>0.57183645335822031</c:v>
                </c:pt>
                <c:pt idx="1151">
                  <c:v>0.58625627512336731</c:v>
                </c:pt>
                <c:pt idx="1152">
                  <c:v>0.58860370499142989</c:v>
                </c:pt>
                <c:pt idx="1153">
                  <c:v>0.58763555181437233</c:v>
                </c:pt>
                <c:pt idx="1154">
                  <c:v>0.60305939331832792</c:v>
                </c:pt>
                <c:pt idx="1155">
                  <c:v>0.60614855344300689</c:v>
                </c:pt>
                <c:pt idx="1156">
                  <c:v>0.60521529086683623</c:v>
                </c:pt>
                <c:pt idx="1157">
                  <c:v>0.60859894718221796</c:v>
                </c:pt>
                <c:pt idx="1158">
                  <c:v>0.61744871630647591</c:v>
                </c:pt>
                <c:pt idx="1159">
                  <c:v>0.62761090880255699</c:v>
                </c:pt>
                <c:pt idx="1160">
                  <c:v>0.62692700422713044</c:v>
                </c:pt>
                <c:pt idx="1161">
                  <c:v>0.62830384101597536</c:v>
                </c:pt>
                <c:pt idx="1162">
                  <c:v>0.63947273714324049</c:v>
                </c:pt>
                <c:pt idx="1163">
                  <c:v>0.64323457829341035</c:v>
                </c:pt>
                <c:pt idx="1164">
                  <c:v>0.643399515679421</c:v>
                </c:pt>
                <c:pt idx="1165">
                  <c:v>0.64995455682227155</c:v>
                </c:pt>
                <c:pt idx="1166">
                  <c:v>0.64267950055202783</c:v>
                </c:pt>
                <c:pt idx="1167">
                  <c:v>0.62912999188732521</c:v>
                </c:pt>
                <c:pt idx="1168">
                  <c:v>0.63085866256763112</c:v>
                </c:pt>
                <c:pt idx="1169">
                  <c:v>0.62782513221219816</c:v>
                </c:pt>
                <c:pt idx="1170">
                  <c:v>0.61745432808144374</c:v>
                </c:pt>
                <c:pt idx="1171">
                  <c:v>0.59696207782067945</c:v>
                </c:pt>
                <c:pt idx="1172">
                  <c:v>0.60761005483680108</c:v>
                </c:pt>
                <c:pt idx="1173">
                  <c:v>0.61743310093265258</c:v>
                </c:pt>
                <c:pt idx="1174">
                  <c:v>0.61484582868226978</c:v>
                </c:pt>
                <c:pt idx="1175">
                  <c:v>0.62316687100847257</c:v>
                </c:pt>
                <c:pt idx="1176">
                  <c:v>0.62419602173952815</c:v>
                </c:pt>
                <c:pt idx="1177">
                  <c:v>0.62390591737271328</c:v>
                </c:pt>
                <c:pt idx="1178">
                  <c:v>0.63290500850915854</c:v>
                </c:pt>
                <c:pt idx="1179">
                  <c:v>0.63146400229350785</c:v>
                </c:pt>
                <c:pt idx="1180">
                  <c:v>0.63828596873265364</c:v>
                </c:pt>
                <c:pt idx="1181">
                  <c:v>0.6195775309410092</c:v>
                </c:pt>
                <c:pt idx="1182">
                  <c:v>0.61935013205970435</c:v>
                </c:pt>
                <c:pt idx="1183">
                  <c:v>0.63228429739967429</c:v>
                </c:pt>
                <c:pt idx="1184">
                  <c:v>0.62966677036250829</c:v>
                </c:pt>
                <c:pt idx="1185">
                  <c:v>0.62766312270877944</c:v>
                </c:pt>
                <c:pt idx="1186">
                  <c:v>0.63223232748366787</c:v>
                </c:pt>
                <c:pt idx="1187">
                  <c:v>0.62917976589138758</c:v>
                </c:pt>
                <c:pt idx="1188">
                  <c:v>0.61847176728213182</c:v>
                </c:pt>
                <c:pt idx="1189">
                  <c:v>0.63157940966567239</c:v>
                </c:pt>
                <c:pt idx="1190">
                  <c:v>0.63455413837905095</c:v>
                </c:pt>
                <c:pt idx="1191">
                  <c:v>0.64235889740821395</c:v>
                </c:pt>
                <c:pt idx="1192">
                  <c:v>0.6615902062327299</c:v>
                </c:pt>
                <c:pt idx="1193">
                  <c:v>0.67064004733410187</c:v>
                </c:pt>
                <c:pt idx="1194">
                  <c:v>0.67903453071531827</c:v>
                </c:pt>
                <c:pt idx="1195">
                  <c:v>0.67845798183492834</c:v>
                </c:pt>
                <c:pt idx="1196">
                  <c:v>0.67567063760743173</c:v>
                </c:pt>
                <c:pt idx="1197">
                  <c:v>0.68897542408549417</c:v>
                </c:pt>
                <c:pt idx="1198">
                  <c:v>0.68187140495666121</c:v>
                </c:pt>
                <c:pt idx="1199">
                  <c:v>0.66082261301321821</c:v>
                </c:pt>
                <c:pt idx="1200">
                  <c:v>0.66813060796262058</c:v>
                </c:pt>
                <c:pt idx="1201">
                  <c:v>0.66206403523218715</c:v>
                </c:pt>
                <c:pt idx="1202">
                  <c:v>0.67158624139171996</c:v>
                </c:pt>
                <c:pt idx="1203">
                  <c:v>0.68331997486900775</c:v>
                </c:pt>
                <c:pt idx="1204">
                  <c:v>0.66736008686051695</c:v>
                </c:pt>
                <c:pt idx="1205">
                  <c:v>0.68466558091020535</c:v>
                </c:pt>
                <c:pt idx="1206">
                  <c:v>0.68819904721820646</c:v>
                </c:pt>
                <c:pt idx="1207">
                  <c:v>0.68522505047547599</c:v>
                </c:pt>
                <c:pt idx="1208">
                  <c:v>0.69161344630080324</c:v>
                </c:pt>
                <c:pt idx="1209">
                  <c:v>0.69556681977052714</c:v>
                </c:pt>
                <c:pt idx="1210">
                  <c:v>0.69936916329655152</c:v>
                </c:pt>
                <c:pt idx="1211">
                  <c:v>0.69571809370444226</c:v>
                </c:pt>
                <c:pt idx="1212">
                  <c:v>0.69469089489511471</c:v>
                </c:pt>
                <c:pt idx="1213">
                  <c:v>0.69349265894437617</c:v>
                </c:pt>
                <c:pt idx="1214">
                  <c:v>0.68483271420816028</c:v>
                </c:pt>
                <c:pt idx="1215">
                  <c:v>0.68599288768520394</c:v>
                </c:pt>
                <c:pt idx="1216">
                  <c:v>0.68098450052152892</c:v>
                </c:pt>
                <c:pt idx="1217">
                  <c:v>0.68525066944815505</c:v>
                </c:pt>
                <c:pt idx="1218">
                  <c:v>0.67387145375470436</c:v>
                </c:pt>
                <c:pt idx="1219">
                  <c:v>0.6647386559798949</c:v>
                </c:pt>
                <c:pt idx="1220">
                  <c:v>0.68844523334614283</c:v>
                </c:pt>
                <c:pt idx="1221">
                  <c:v>0.70999200932042617</c:v>
                </c:pt>
                <c:pt idx="1222">
                  <c:v>0.72209148413148627</c:v>
                </c:pt>
                <c:pt idx="1223">
                  <c:v>0.71220597654034057</c:v>
                </c:pt>
                <c:pt idx="1224">
                  <c:v>0.69493464112089076</c:v>
                </c:pt>
                <c:pt idx="1225">
                  <c:v>0.68571888667264447</c:v>
                </c:pt>
                <c:pt idx="1226">
                  <c:v>0.6567899427232966</c:v>
                </c:pt>
                <c:pt idx="1227">
                  <c:v>0.65636222787466214</c:v>
                </c:pt>
                <c:pt idx="1228">
                  <c:v>0.66317370273452014</c:v>
                </c:pt>
                <c:pt idx="1229">
                  <c:v>0.65775809590035417</c:v>
                </c:pt>
                <c:pt idx="1230">
                  <c:v>0.66109637003556143</c:v>
                </c:pt>
                <c:pt idx="1231">
                  <c:v>0.67623547495745417</c:v>
                </c:pt>
                <c:pt idx="1232">
                  <c:v>0.69454132889271114</c:v>
                </c:pt>
                <c:pt idx="1233">
                  <c:v>0.70133596842766588</c:v>
                </c:pt>
                <c:pt idx="1234">
                  <c:v>0.69791229771686147</c:v>
                </c:pt>
                <c:pt idx="1235">
                  <c:v>0.69933232077393681</c:v>
                </c:pt>
                <c:pt idx="1236">
                  <c:v>0.701049279923875</c:v>
                </c:pt>
                <c:pt idx="1237">
                  <c:v>0.70889063748543668</c:v>
                </c:pt>
                <c:pt idx="1238">
                  <c:v>0.70873667965914566</c:v>
                </c:pt>
                <c:pt idx="1239">
                  <c:v>0.70752624419760757</c:v>
                </c:pt>
                <c:pt idx="1240">
                  <c:v>0.70580538120421354</c:v>
                </c:pt>
                <c:pt idx="1241">
                  <c:v>0.70698629384961675</c:v>
                </c:pt>
                <c:pt idx="1242">
                  <c:v>0.71638699288158536</c:v>
                </c:pt>
                <c:pt idx="1243">
                  <c:v>0.70723418790906467</c:v>
                </c:pt>
                <c:pt idx="1244">
                  <c:v>0.7199370505242737</c:v>
                </c:pt>
                <c:pt idx="1245">
                  <c:v>0.71194393104836484</c:v>
                </c:pt>
                <c:pt idx="1246">
                  <c:v>0.71191440823222973</c:v>
                </c:pt>
                <c:pt idx="1247">
                  <c:v>0.72842815403102334</c:v>
                </c:pt>
                <c:pt idx="1248">
                  <c:v>0.73482191764110261</c:v>
                </c:pt>
                <c:pt idx="1249">
                  <c:v>0.73260746244075614</c:v>
                </c:pt>
                <c:pt idx="1250">
                  <c:v>0.73850397399064294</c:v>
                </c:pt>
                <c:pt idx="1251">
                  <c:v>0.73841540554223783</c:v>
                </c:pt>
                <c:pt idx="1252">
                  <c:v>0.73841540554223783</c:v>
                </c:pt>
                <c:pt idx="1253">
                  <c:v>0.74028119872393106</c:v>
                </c:pt>
                <c:pt idx="1254">
                  <c:v>0.75070641267285154</c:v>
                </c:pt>
                <c:pt idx="1255">
                  <c:v>0.74923027186609792</c:v>
                </c:pt>
              </c:numCache>
            </c:numRef>
          </c:val>
          <c:smooth val="0"/>
          <c:extLst>
            <c:ext xmlns:c16="http://schemas.microsoft.com/office/drawing/2014/chart" uri="{C3380CC4-5D6E-409C-BE32-E72D297353CC}">
              <c16:uniqueId val="{00000001-6533-4A7D-AFE3-366061B99FE1}"/>
            </c:ext>
          </c:extLst>
        </c:ser>
        <c:dLbls>
          <c:showLegendKey val="0"/>
          <c:showVal val="0"/>
          <c:showCatName val="0"/>
          <c:showSerName val="0"/>
          <c:showPercent val="0"/>
          <c:showBubbleSize val="0"/>
        </c:dLbls>
        <c:smooth val="0"/>
        <c:axId val="477599632"/>
        <c:axId val="477599304"/>
      </c:lineChart>
      <c:dateAx>
        <c:axId val="477599632"/>
        <c:scaling>
          <c:orientation val="minMax"/>
        </c:scaling>
        <c:delete val="0"/>
        <c:axPos val="b"/>
        <c:numFmt formatCode="yyyy\.mm\.dd"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77599304"/>
        <c:crosses val="autoZero"/>
        <c:auto val="1"/>
        <c:lblOffset val="100"/>
        <c:baseTimeUnit val="days"/>
        <c:majorUnit val="6"/>
        <c:majorTimeUnit val="months"/>
      </c:dateAx>
      <c:valAx>
        <c:axId val="4775993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77599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'Equities (LT+EU+US)'!$B$1</c:f>
              <c:strCache>
                <c:ptCount val="1"/>
                <c:pt idx="0">
                  <c:v>1996-2025 vidurkis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'Equities (LT+EU+US)'!$A$2:$A$4</c:f>
              <c:strCache>
                <c:ptCount val="3"/>
                <c:pt idx="0">
                  <c:v>Lietuvos akcijos</c:v>
                </c:pt>
                <c:pt idx="1">
                  <c:v>Europos akcijos (EUR)</c:v>
                </c:pt>
                <c:pt idx="2">
                  <c:v>Pasaulio akcijos (USD)</c:v>
                </c:pt>
              </c:strCache>
            </c:strRef>
          </c:cat>
          <c:val>
            <c:numRef>
              <c:f>'Equities (LT+EU+US)'!$B$2:$B$4</c:f>
              <c:numCache>
                <c:formatCode>0.0%</c:formatCode>
                <c:ptCount val="3"/>
                <c:pt idx="0">
                  <c:v>9.3399004213204018E-2</c:v>
                </c:pt>
                <c:pt idx="1">
                  <c:v>7.829783063194351E-2</c:v>
                </c:pt>
                <c:pt idx="2">
                  <c:v>8.3577877882464957E-2</c:v>
                </c:pt>
              </c:numCache>
            </c:numRef>
          </c:val>
          <c:extLst>
            <c:ext xmlns:c16="http://schemas.microsoft.com/office/drawing/2014/chart" uri="{C3380CC4-5D6E-409C-BE32-E72D297353CC}">
              <c16:uniqueId val="{00000000-6F3A-4BEE-B296-9AD69B02D7E7}"/>
            </c:ext>
          </c:extLst>
        </c:ser>
        <c:ser>
          <c:idx val="1"/>
          <c:order val="1"/>
          <c:tx>
            <c:strRef>
              <c:f>'Equities (LT+EU+US)'!$C$1</c:f>
              <c:strCache>
                <c:ptCount val="1"/>
                <c:pt idx="0">
                  <c:v>2016-2025 vidurkis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'Equities (LT+EU+US)'!$A$2:$A$4</c:f>
              <c:strCache>
                <c:ptCount val="3"/>
                <c:pt idx="0">
                  <c:v>Lietuvos akcijos</c:v>
                </c:pt>
                <c:pt idx="1">
                  <c:v>Europos akcijos (EUR)</c:v>
                </c:pt>
                <c:pt idx="2">
                  <c:v>Pasaulio akcijos (USD)</c:v>
                </c:pt>
              </c:strCache>
            </c:strRef>
          </c:cat>
          <c:val>
            <c:numRef>
              <c:f>'Equities (LT+EU+US)'!$C$2:$C$4</c:f>
              <c:numCache>
                <c:formatCode>0.0%</c:formatCode>
                <c:ptCount val="3"/>
                <c:pt idx="0">
                  <c:v>0.10656292912717769</c:v>
                </c:pt>
                <c:pt idx="1">
                  <c:v>8.5237589656236512E-2</c:v>
                </c:pt>
                <c:pt idx="2">
                  <c:v>0.12302089204587197</c:v>
                </c:pt>
              </c:numCache>
            </c:numRef>
          </c:val>
          <c:extLst>
            <c:ext xmlns:c16="http://schemas.microsoft.com/office/drawing/2014/chart" uri="{C3380CC4-5D6E-409C-BE32-E72D297353CC}">
              <c16:uniqueId val="{00000001-6F3A-4BEE-B296-9AD69B02D7E7}"/>
            </c:ext>
          </c:extLst>
        </c:ser>
        <c:ser>
          <c:idx val="3"/>
          <c:order val="3"/>
          <c:tx>
            <c:strRef>
              <c:f>'Equities (LT+EU+US)'!$E$1</c:f>
              <c:strCache>
                <c:ptCount val="1"/>
                <c:pt idx="0">
                  <c:v>2024 grąža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'Equities (LT+EU+US)'!$A$2:$A$4</c:f>
              <c:strCache>
                <c:ptCount val="3"/>
                <c:pt idx="0">
                  <c:v>Lietuvos akcijos</c:v>
                </c:pt>
                <c:pt idx="1">
                  <c:v>Europos akcijos (EUR)</c:v>
                </c:pt>
                <c:pt idx="2">
                  <c:v>Pasaulio akcijos (USD)</c:v>
                </c:pt>
              </c:strCache>
            </c:strRef>
          </c:cat>
          <c:val>
            <c:numRef>
              <c:f>'Equities (LT+EU+US)'!$E$2:$E$4</c:f>
              <c:numCache>
                <c:formatCode>0.0%</c:formatCode>
                <c:ptCount val="3"/>
                <c:pt idx="0">
                  <c:v>0.12538697564865631</c:v>
                </c:pt>
                <c:pt idx="1">
                  <c:v>9.6233514103187368E-2</c:v>
                </c:pt>
                <c:pt idx="2">
                  <c:v>0.18027439398537259</c:v>
                </c:pt>
              </c:numCache>
            </c:numRef>
          </c:val>
          <c:extLst>
            <c:ext xmlns:c16="http://schemas.microsoft.com/office/drawing/2014/chart" uri="{C3380CC4-5D6E-409C-BE32-E72D297353CC}">
              <c16:uniqueId val="{00000002-6F3A-4BEE-B296-9AD69B02D7E7}"/>
            </c:ext>
          </c:extLst>
        </c:ser>
        <c:ser>
          <c:idx val="4"/>
          <c:order val="4"/>
          <c:tx>
            <c:strRef>
              <c:f>'Equities (LT+EU+US)'!$F$1</c:f>
              <c:strCache>
                <c:ptCount val="1"/>
                <c:pt idx="0">
                  <c:v>2025 grąža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'Equities (LT+EU+US)'!$A$2:$A$4</c:f>
              <c:strCache>
                <c:ptCount val="3"/>
                <c:pt idx="0">
                  <c:v>Lietuvos akcijos</c:v>
                </c:pt>
                <c:pt idx="1">
                  <c:v>Europos akcijos (EUR)</c:v>
                </c:pt>
                <c:pt idx="2">
                  <c:v>Pasaulio akcijos (USD)</c:v>
                </c:pt>
              </c:strCache>
            </c:strRef>
          </c:cat>
          <c:val>
            <c:numRef>
              <c:f>'Equities (LT+EU+US)'!$F$2:$F$4</c:f>
              <c:numCache>
                <c:formatCode>0.0%</c:formatCode>
                <c:ptCount val="3"/>
                <c:pt idx="0">
                  <c:v>0.2555906884897563</c:v>
                </c:pt>
                <c:pt idx="1">
                  <c:v>0.20652264927657393</c:v>
                </c:pt>
                <c:pt idx="2">
                  <c:v>0.22900821597632426</c:v>
                </c:pt>
              </c:numCache>
            </c:numRef>
          </c:val>
          <c:extLst>
            <c:ext xmlns:c16="http://schemas.microsoft.com/office/drawing/2014/chart" uri="{C3380CC4-5D6E-409C-BE32-E72D297353CC}">
              <c16:uniqueId val="{00000003-6F3A-4BEE-B296-9AD69B02D7E7}"/>
            </c:ext>
          </c:extLst>
        </c:ser>
        <c:dLbls>
          <c:dLblPos val="outEnd"/>
          <c:showLegendKey val="0"/>
          <c:showVal val="1"/>
          <c:showCatName val="0"/>
          <c:showSerName val="0"/>
          <c:showPercent val="0"/>
          <c:showBubbleSize val="0"/>
        </c:dLbls>
        <c:gapWidth val="219"/>
        <c:overlap val="-27"/>
        <c:axId val="491716760"/>
        <c:axId val="725917824"/>
        <c:extLst>
          <c:ext xmlns:c15="http://schemas.microsoft.com/office/drawing/2012/chart" uri="{02D57815-91ED-43cb-92C2-25804820EDAC}">
            <c15:filteredBarSeries>
              <c15:ser>
                <c:idx val="2"/>
                <c:order val="2"/>
                <c:tx>
                  <c:strRef>
                    <c:extLst>
                      <c:ext uri="{02D57815-91ED-43cb-92C2-25804820EDAC}">
                        <c15:formulaRef>
                          <c15:sqref>'Equities (LT+EU+US)'!$D$1</c15:sqref>
                        </c15:formulaRef>
                      </c:ext>
                    </c:extLst>
                    <c:strCache>
                      <c:ptCount val="1"/>
                      <c:pt idx="0">
                        <c:v>2023 grąža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lt-LT"/>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'Equities (LT+EU+US)'!$A$2:$A$4</c15:sqref>
                        </c15:formulaRef>
                      </c:ext>
                    </c:extLst>
                    <c:strCache>
                      <c:ptCount val="3"/>
                      <c:pt idx="0">
                        <c:v>Lietuvos akcijos</c:v>
                      </c:pt>
                      <c:pt idx="1">
                        <c:v>Europos akcijos (EUR)</c:v>
                      </c:pt>
                      <c:pt idx="2">
                        <c:v>Pasaulio akcijos (USD)</c:v>
                      </c:pt>
                    </c:strCache>
                  </c:strRef>
                </c:cat>
                <c:val>
                  <c:numRef>
                    <c:extLst>
                      <c:ext uri="{02D57815-91ED-43cb-92C2-25804820EDAC}">
                        <c15:formulaRef>
                          <c15:sqref>'Equities (LT+EU+US)'!$D$2:$D$4</c15:sqref>
                        </c15:formulaRef>
                      </c:ext>
                    </c:extLst>
                    <c:numCache>
                      <c:formatCode>0.0%</c:formatCode>
                      <c:ptCount val="3"/>
                      <c:pt idx="0">
                        <c:v>-3.9487340295352169E-4</c:v>
                      </c:pt>
                      <c:pt idx="1">
                        <c:v>0.1663129537240835</c:v>
                      </c:pt>
                      <c:pt idx="2">
                        <c:v>0.22820674126711804</c:v>
                      </c:pt>
                    </c:numCache>
                  </c:numRef>
                </c:val>
                <c:extLst>
                  <c:ext xmlns:c16="http://schemas.microsoft.com/office/drawing/2014/chart" uri="{C3380CC4-5D6E-409C-BE32-E72D297353CC}">
                    <c16:uniqueId val="{00000004-6F3A-4BEE-B296-9AD69B02D7E7}"/>
                  </c:ext>
                </c:extLst>
              </c15:ser>
            </c15:filteredBarSeries>
          </c:ext>
        </c:extLst>
      </c:barChart>
      <c:catAx>
        <c:axId val="491716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25917824"/>
        <c:crosses val="autoZero"/>
        <c:auto val="1"/>
        <c:lblAlgn val="ctr"/>
        <c:lblOffset val="100"/>
        <c:noMultiLvlLbl val="0"/>
      </c:catAx>
      <c:valAx>
        <c:axId val="7259178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91716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478343307459859E-2"/>
          <c:y val="2.4728597995352073E-2"/>
          <c:w val="0.93548616460271372"/>
          <c:h val="0.7896707480279529"/>
        </c:manualLayout>
      </c:layout>
      <c:barChart>
        <c:barDir val="col"/>
        <c:grouping val="clustered"/>
        <c:varyColors val="0"/>
        <c:ser>
          <c:idx val="0"/>
          <c:order val="0"/>
          <c:tx>
            <c:strRef>
              <c:f>Bonds!$B$2</c:f>
              <c:strCache>
                <c:ptCount val="1"/>
                <c:pt idx="0">
                  <c:v>1996-2025 m. vidurkis</c:v>
                </c:pt>
              </c:strCache>
            </c:strRef>
          </c:tx>
          <c:spPr>
            <a:solidFill>
              <a:srgbClr val="1B70BB"/>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Bonds!$A$3:$A$6</c:f>
              <c:strCache>
                <c:ptCount val="4"/>
                <c:pt idx="0">
                  <c:v>Lietuvos ilgalaikės obligacijos</c:v>
                </c:pt>
                <c:pt idx="1">
                  <c:v>Indėliai Lietuvoje</c:v>
                </c:pt>
                <c:pt idx="2">
                  <c:v>JAV 10 metų obligacijos</c:v>
                </c:pt>
                <c:pt idx="3">
                  <c:v>Vokietijos 7-10 m. obligacijos</c:v>
                </c:pt>
              </c:strCache>
            </c:strRef>
          </c:cat>
          <c:val>
            <c:numRef>
              <c:f>Bonds!$B$3:$B$6</c:f>
              <c:numCache>
                <c:formatCode>0.00%</c:formatCode>
                <c:ptCount val="4"/>
                <c:pt idx="0">
                  <c:v>5.0628197619460025E-2</c:v>
                </c:pt>
                <c:pt idx="1">
                  <c:v>3.84603270182311E-2</c:v>
                </c:pt>
                <c:pt idx="2">
                  <c:v>3.8597776719920374E-2</c:v>
                </c:pt>
                <c:pt idx="3">
                  <c:v>3.913087090508105E-2</c:v>
                </c:pt>
              </c:numCache>
            </c:numRef>
          </c:val>
          <c:extLst>
            <c:ext xmlns:c16="http://schemas.microsoft.com/office/drawing/2014/chart" uri="{C3380CC4-5D6E-409C-BE32-E72D297353CC}">
              <c16:uniqueId val="{00000000-F48C-4E6B-ADE6-B27BFF744493}"/>
            </c:ext>
          </c:extLst>
        </c:ser>
        <c:ser>
          <c:idx val="1"/>
          <c:order val="1"/>
          <c:tx>
            <c:strRef>
              <c:f>Bonds!$C$2</c:f>
              <c:strCache>
                <c:ptCount val="1"/>
                <c:pt idx="0">
                  <c:v>2016-2025 m. vidurkis</c:v>
                </c:pt>
              </c:strCache>
            </c:strRef>
          </c:tx>
          <c:spPr>
            <a:solidFill>
              <a:srgbClr val="9DC6E2"/>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Bonds!$A$3:$A$6</c:f>
              <c:strCache>
                <c:ptCount val="4"/>
                <c:pt idx="0">
                  <c:v>Lietuvos ilgalaikės obligacijos</c:v>
                </c:pt>
                <c:pt idx="1">
                  <c:v>Indėliai Lietuvoje</c:v>
                </c:pt>
                <c:pt idx="2">
                  <c:v>JAV 10 metų obligacijos</c:v>
                </c:pt>
                <c:pt idx="3">
                  <c:v>Vokietijos 7-10 m. obligacijos</c:v>
                </c:pt>
              </c:strCache>
            </c:strRef>
          </c:cat>
          <c:val>
            <c:numRef>
              <c:f>Bonds!$C$3:$C$6</c:f>
              <c:numCache>
                <c:formatCode>0.00%</c:formatCode>
                <c:ptCount val="4"/>
                <c:pt idx="0">
                  <c:v>8.0297339565518211E-3</c:v>
                </c:pt>
                <c:pt idx="1">
                  <c:v>9.2179796230178468E-3</c:v>
                </c:pt>
                <c:pt idx="2">
                  <c:v>8.9097891637577309E-3</c:v>
                </c:pt>
                <c:pt idx="3">
                  <c:v>-5.5505652248503123E-3</c:v>
                </c:pt>
              </c:numCache>
            </c:numRef>
          </c:val>
          <c:extLst>
            <c:ext xmlns:c16="http://schemas.microsoft.com/office/drawing/2014/chart" uri="{C3380CC4-5D6E-409C-BE32-E72D297353CC}">
              <c16:uniqueId val="{00000001-F48C-4E6B-ADE6-B27BFF744493}"/>
            </c:ext>
          </c:extLst>
        </c:ser>
        <c:ser>
          <c:idx val="2"/>
          <c:order val="2"/>
          <c:tx>
            <c:strRef>
              <c:f>Bonds!$D$2</c:f>
              <c:strCache>
                <c:ptCount val="1"/>
                <c:pt idx="0">
                  <c:v>2025 m. grąža</c:v>
                </c:pt>
              </c:strCache>
            </c:strRef>
          </c:tx>
          <c:spPr>
            <a:solidFill>
              <a:srgbClr val="00003C"/>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Bonds!$A$3:$A$6</c:f>
              <c:strCache>
                <c:ptCount val="4"/>
                <c:pt idx="0">
                  <c:v>Lietuvos ilgalaikės obligacijos</c:v>
                </c:pt>
                <c:pt idx="1">
                  <c:v>Indėliai Lietuvoje</c:v>
                </c:pt>
                <c:pt idx="2">
                  <c:v>JAV 10 metų obligacijos</c:v>
                </c:pt>
                <c:pt idx="3">
                  <c:v>Vokietijos 7-10 m. obligacijos</c:v>
                </c:pt>
              </c:strCache>
            </c:strRef>
          </c:cat>
          <c:val>
            <c:numRef>
              <c:f>Bonds!$D$3:$D$6</c:f>
              <c:numCache>
                <c:formatCode>0.00%</c:formatCode>
                <c:ptCount val="4"/>
                <c:pt idx="0">
                  <c:v>2.9204727966271715E-2</c:v>
                </c:pt>
                <c:pt idx="1">
                  <c:v>2.1219999999999999E-2</c:v>
                </c:pt>
                <c:pt idx="2">
                  <c:v>7.8E-2</c:v>
                </c:pt>
                <c:pt idx="3">
                  <c:v>-6.5050677214255614E-3</c:v>
                </c:pt>
              </c:numCache>
            </c:numRef>
          </c:val>
          <c:extLst>
            <c:ext xmlns:c16="http://schemas.microsoft.com/office/drawing/2014/chart" uri="{C3380CC4-5D6E-409C-BE32-E72D297353CC}">
              <c16:uniqueId val="{00000002-F48C-4E6B-ADE6-B27BFF744493}"/>
            </c:ext>
          </c:extLst>
        </c:ser>
        <c:dLbls>
          <c:showLegendKey val="0"/>
          <c:showVal val="0"/>
          <c:showCatName val="0"/>
          <c:showSerName val="0"/>
          <c:showPercent val="0"/>
          <c:showBubbleSize val="0"/>
        </c:dLbls>
        <c:gapWidth val="219"/>
        <c:overlap val="-27"/>
        <c:axId val="678403288"/>
        <c:axId val="678395744"/>
      </c:barChart>
      <c:catAx>
        <c:axId val="6784032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78395744"/>
        <c:crosses val="autoZero"/>
        <c:auto val="1"/>
        <c:lblAlgn val="ctr"/>
        <c:lblOffset val="100"/>
        <c:noMultiLvlLbl val="0"/>
      </c:catAx>
      <c:valAx>
        <c:axId val="678395744"/>
        <c:scaling>
          <c:orientation val="minMax"/>
          <c:min val="-4.0000000000000008E-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78403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000"/>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101415883161764E-2"/>
          <c:y val="3.3257212637336074E-2"/>
          <c:w val="0.91779583039131885"/>
          <c:h val="0.81352190645185463"/>
        </c:manualLayout>
      </c:layout>
      <c:barChart>
        <c:barDir val="col"/>
        <c:grouping val="clustered"/>
        <c:varyColors val="0"/>
        <c:ser>
          <c:idx val="0"/>
          <c:order val="0"/>
          <c:tx>
            <c:strRef>
              <c:f>PF!$L$8</c:f>
              <c:strCache>
                <c:ptCount val="1"/>
                <c:pt idx="0">
                  <c:v>Pensijų fondai</c:v>
                </c:pt>
              </c:strCache>
            </c:strRef>
          </c:tx>
          <c:spPr>
            <a:solidFill>
              <a:schemeClr val="accent5">
                <a:lumMod val="75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PF!$K$14:$K$16</c:f>
              <c:strCache>
                <c:ptCount val="3"/>
                <c:pt idx="0">
                  <c:v>Vidutinė metinė grąža nuo įsteigimo</c:v>
                </c:pt>
                <c:pt idx="1">
                  <c:v>Vidutinė metinė grąža nuo 2015 m.</c:v>
                </c:pt>
                <c:pt idx="2">
                  <c:v>2025 m. grąža</c:v>
                </c:pt>
              </c:strCache>
            </c:strRef>
          </c:cat>
          <c:val>
            <c:numRef>
              <c:f>PF!$L$14:$L$16</c:f>
              <c:numCache>
                <c:formatCode>0.0%</c:formatCode>
                <c:ptCount val="3"/>
                <c:pt idx="0">
                  <c:v>5.845652618484487E-2</c:v>
                </c:pt>
                <c:pt idx="1">
                  <c:v>6.9398835965382322E-2</c:v>
                </c:pt>
                <c:pt idx="2">
                  <c:v>6.1420297850634013E-2</c:v>
                </c:pt>
              </c:numCache>
            </c:numRef>
          </c:val>
          <c:extLst>
            <c:ext xmlns:c16="http://schemas.microsoft.com/office/drawing/2014/chart" uri="{C3380CC4-5D6E-409C-BE32-E72D297353CC}">
              <c16:uniqueId val="{00000000-78CC-4063-A744-E32C1D4D4478}"/>
            </c:ext>
          </c:extLst>
        </c:ser>
        <c:ser>
          <c:idx val="1"/>
          <c:order val="1"/>
          <c:tx>
            <c:strRef>
              <c:f>PF!$M$8</c:f>
              <c:strCache>
                <c:ptCount val="1"/>
                <c:pt idx="0">
                  <c:v>Akcijų pensijų fondai</c:v>
                </c:pt>
              </c:strCache>
            </c:strRef>
          </c:tx>
          <c:spPr>
            <a:solidFill>
              <a:srgbClr val="4C47C0"/>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PF!$K$14:$K$16</c:f>
              <c:strCache>
                <c:ptCount val="3"/>
                <c:pt idx="0">
                  <c:v>Vidutinė metinė grąža nuo įsteigimo</c:v>
                </c:pt>
                <c:pt idx="1">
                  <c:v>Vidutinė metinė grąža nuo 2015 m.</c:v>
                </c:pt>
                <c:pt idx="2">
                  <c:v>2025 m. grąža</c:v>
                </c:pt>
              </c:strCache>
            </c:strRef>
          </c:cat>
          <c:val>
            <c:numRef>
              <c:f>PF!$M$14:$M$16</c:f>
              <c:numCache>
                <c:formatCode>0.0%</c:formatCode>
                <c:ptCount val="3"/>
                <c:pt idx="0">
                  <c:v>8.3802500851782868E-2</c:v>
                </c:pt>
                <c:pt idx="1">
                  <c:v>8.8392809450490217E-2</c:v>
                </c:pt>
                <c:pt idx="2">
                  <c:v>6.801813928883399E-2</c:v>
                </c:pt>
              </c:numCache>
            </c:numRef>
          </c:val>
          <c:extLst>
            <c:ext xmlns:c16="http://schemas.microsoft.com/office/drawing/2014/chart" uri="{C3380CC4-5D6E-409C-BE32-E72D297353CC}">
              <c16:uniqueId val="{00000001-78CC-4063-A744-E32C1D4D4478}"/>
            </c:ext>
          </c:extLst>
        </c:ser>
        <c:ser>
          <c:idx val="2"/>
          <c:order val="2"/>
          <c:tx>
            <c:strRef>
              <c:f>PF!$N$8</c:f>
              <c:strCache>
                <c:ptCount val="1"/>
                <c:pt idx="0">
                  <c:v>Vidutinė infliacija Lietuvoje</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PF!$K$14:$K$16</c:f>
              <c:strCache>
                <c:ptCount val="3"/>
                <c:pt idx="0">
                  <c:v>Vidutinė metinė grąža nuo įsteigimo</c:v>
                </c:pt>
                <c:pt idx="1">
                  <c:v>Vidutinė metinė grąža nuo 2015 m.</c:v>
                </c:pt>
                <c:pt idx="2">
                  <c:v>2025 m. grąža</c:v>
                </c:pt>
              </c:strCache>
            </c:strRef>
          </c:cat>
          <c:val>
            <c:numRef>
              <c:f>PF!$N$14:$N$16</c:f>
              <c:numCache>
                <c:formatCode>0.0%</c:formatCode>
                <c:ptCount val="3"/>
                <c:pt idx="0">
                  <c:v>3.8490154936315024E-2</c:v>
                </c:pt>
                <c:pt idx="1">
                  <c:v>4.5463543786809169E-2</c:v>
                </c:pt>
                <c:pt idx="2">
                  <c:v>3.4000000000000002E-2</c:v>
                </c:pt>
              </c:numCache>
            </c:numRef>
          </c:val>
          <c:extLst>
            <c:ext xmlns:c16="http://schemas.microsoft.com/office/drawing/2014/chart" uri="{C3380CC4-5D6E-409C-BE32-E72D297353CC}">
              <c16:uniqueId val="{00000002-78CC-4063-A744-E32C1D4D4478}"/>
            </c:ext>
          </c:extLst>
        </c:ser>
        <c:dLbls>
          <c:dLblPos val="outEnd"/>
          <c:showLegendKey val="0"/>
          <c:showVal val="1"/>
          <c:showCatName val="0"/>
          <c:showSerName val="0"/>
          <c:showPercent val="0"/>
          <c:showBubbleSize val="0"/>
        </c:dLbls>
        <c:gapWidth val="219"/>
        <c:axId val="258420080"/>
        <c:axId val="258417784"/>
      </c:barChart>
      <c:catAx>
        <c:axId val="258420080"/>
        <c:scaling>
          <c:orientation val="minMax"/>
        </c:scaling>
        <c:delete val="0"/>
        <c:axPos val="b"/>
        <c:numFmt formatCode="0.0%"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58417784"/>
        <c:crosses val="autoZero"/>
        <c:auto val="1"/>
        <c:lblAlgn val="ctr"/>
        <c:lblOffset val="100"/>
        <c:noMultiLvlLbl val="0"/>
      </c:catAx>
      <c:valAx>
        <c:axId val="258417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58420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1AA-40E5-A7A3-8492D0A973C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1AA-40E5-A7A3-8492D0A973C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1AA-40E5-A7A3-8492D0A973C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1AA-40E5-A7A3-8492D0A973C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1AA-40E5-A7A3-8492D0A973C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1AA-40E5-A7A3-8492D0A973C2}"/>
              </c:ext>
            </c:extLst>
          </c:dPt>
          <c:dLbls>
            <c:dLbl>
              <c:idx val="0"/>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lt-LT"/>
                </a:p>
              </c:txPr>
              <c:showLegendKey val="0"/>
              <c:showVal val="0"/>
              <c:showCatName val="0"/>
              <c:showSerName val="0"/>
              <c:showPercent val="1"/>
              <c:showBubbleSize val="0"/>
              <c:extLst>
                <c:ext xmlns:c16="http://schemas.microsoft.com/office/drawing/2014/chart" uri="{C3380CC4-5D6E-409C-BE32-E72D297353CC}">
                  <c16:uniqueId val="{00000001-D1AA-40E5-A7A3-8492D0A973C2}"/>
                </c:ext>
              </c:extLst>
            </c:dLbl>
            <c:dLbl>
              <c:idx val="1"/>
              <c:tx>
                <c:rich>
                  <a:bodyPr/>
                  <a:lstStyle/>
                  <a:p>
                    <a:fld id="{9949D072-204E-4AE4-A94A-6614C67CDABA}" type="PERCENTAGE">
                      <a:rPr lang="en-US" b="1">
                        <a:solidFill>
                          <a:schemeClr val="bg1"/>
                        </a:solidFill>
                      </a:rPr>
                      <a:pPr/>
                      <a:t>[PERCENTAGE]</a:t>
                    </a:fld>
                    <a:endParaRPr lang="lt-LT"/>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1AA-40E5-A7A3-8492D0A973C2}"/>
                </c:ext>
              </c:extLst>
            </c:dLbl>
            <c:dLbl>
              <c:idx val="2"/>
              <c:tx>
                <c:rich>
                  <a:bodyPr/>
                  <a:lstStyle/>
                  <a:p>
                    <a:fld id="{89640656-D866-4311-9AD0-D1F2ABCD9597}" type="PERCENTAGE">
                      <a:rPr lang="en-US">
                        <a:solidFill>
                          <a:schemeClr val="bg1"/>
                        </a:solidFill>
                      </a:rPr>
                      <a:pPr/>
                      <a:t>[PERCENTAGE]</a:t>
                    </a:fld>
                    <a:endParaRPr lang="lt-LT"/>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1AA-40E5-A7A3-8492D0A973C2}"/>
                </c:ext>
              </c:extLst>
            </c:dLbl>
            <c:dLbl>
              <c:idx val="4"/>
              <c:layout>
                <c:manualLayout>
                  <c:x val="-4.1666666666666664E-2"/>
                  <c:y val="-0.1342592592592592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1AA-40E5-A7A3-8492D0A973C2}"/>
                </c:ext>
              </c:extLst>
            </c:dLbl>
            <c:dLbl>
              <c:idx val="5"/>
              <c:layout>
                <c:manualLayout>
                  <c:x val="-9.1698052992810249E-3"/>
                  <c:y val="-0.1203703703703703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D1AA-40E5-A7A3-8492D0A973C2}"/>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lt-LT"/>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Sheet1!$U$2:$U$7</c:f>
              <c:strCache>
                <c:ptCount val="6"/>
                <c:pt idx="0">
                  <c:v>Pinigai ir indėliai</c:v>
                </c:pt>
                <c:pt idx="1">
                  <c:v>Gyvybės draudimo ir anuiteto teisės</c:v>
                </c:pt>
                <c:pt idx="2">
                  <c:v>Investiciniai fondai</c:v>
                </c:pt>
                <c:pt idx="3">
                  <c:v>Pensijų fondai</c:v>
                </c:pt>
                <c:pt idx="4">
                  <c:v>Skolos VP</c:v>
                </c:pt>
                <c:pt idx="5">
                  <c:v>Biržinės akcijos</c:v>
                </c:pt>
              </c:strCache>
            </c:strRef>
          </c:cat>
          <c:val>
            <c:numRef>
              <c:f>Sheet1!$W$2:$W$7</c:f>
              <c:numCache>
                <c:formatCode>General</c:formatCode>
                <c:ptCount val="6"/>
                <c:pt idx="0">
                  <c:v>27860.560000000001</c:v>
                </c:pt>
                <c:pt idx="1">
                  <c:v>1124.81</c:v>
                </c:pt>
                <c:pt idx="2">
                  <c:v>1695.75</c:v>
                </c:pt>
                <c:pt idx="3">
                  <c:v>8890.36</c:v>
                </c:pt>
                <c:pt idx="4">
                  <c:v>875.44</c:v>
                </c:pt>
                <c:pt idx="5">
                  <c:v>1359</c:v>
                </c:pt>
              </c:numCache>
            </c:numRef>
          </c:val>
          <c:extLst>
            <c:ext xmlns:c16="http://schemas.microsoft.com/office/drawing/2014/chart" uri="{C3380CC4-5D6E-409C-BE32-E72D297353CC}">
              <c16:uniqueId val="{0000000C-D1AA-40E5-A7A3-8492D0A973C2}"/>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solidFill>
            <a:schemeClr val="tx1"/>
          </a:solidFill>
        </a:defRPr>
      </a:pPr>
      <a:endParaRPr lang="lt-L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05555555555555"/>
          <c:y val="0.11342592592592593"/>
          <c:w val="0.46388888888888891"/>
          <c:h val="0.77314814814814814"/>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6E7-44D7-9F7B-5BD268F336B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6E7-44D7-9F7B-5BD268F336B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6E7-44D7-9F7B-5BD268F336B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6E7-44D7-9F7B-5BD268F336B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6E7-44D7-9F7B-5BD268F336B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6E7-44D7-9F7B-5BD268F336BE}"/>
              </c:ext>
            </c:extLst>
          </c:dPt>
          <c:dLbls>
            <c:dLbl>
              <c:idx val="0"/>
              <c:tx>
                <c:rich>
                  <a:bodyPr/>
                  <a:lstStyle/>
                  <a:p>
                    <a:fld id="{6ED1B964-BDBF-4841-AB43-1ECB8E1D0D33}" type="PERCENTAGE">
                      <a:rPr lang="en-US">
                        <a:solidFill>
                          <a:schemeClr val="bg1"/>
                        </a:solidFill>
                      </a:rPr>
                      <a:pPr/>
                      <a:t>[PERCENTAGE]</a:t>
                    </a:fld>
                    <a:endParaRPr lang="lt-LT"/>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6E7-44D7-9F7B-5BD268F336BE}"/>
                </c:ext>
              </c:extLst>
            </c:dLbl>
            <c:dLbl>
              <c:idx val="1"/>
              <c:tx>
                <c:rich>
                  <a:bodyPr/>
                  <a:lstStyle/>
                  <a:p>
                    <a:fld id="{E96F8F47-4361-4419-9D39-319BDFFD3E69}" type="PERCENTAGE">
                      <a:rPr lang="en-US">
                        <a:solidFill>
                          <a:schemeClr val="bg1"/>
                        </a:solidFill>
                      </a:rPr>
                      <a:pPr/>
                      <a:t>[PERCENTAGE]</a:t>
                    </a:fld>
                    <a:endParaRPr lang="lt-LT"/>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6E7-44D7-9F7B-5BD268F336BE}"/>
                </c:ext>
              </c:extLst>
            </c:dLbl>
            <c:dLbl>
              <c:idx val="2"/>
              <c:tx>
                <c:rich>
                  <a:bodyPr/>
                  <a:lstStyle/>
                  <a:p>
                    <a:fld id="{8203BF45-0D04-437A-ACEE-9B7872E81349}" type="PERCENTAGE">
                      <a:rPr lang="en-US">
                        <a:solidFill>
                          <a:schemeClr val="bg1"/>
                        </a:solidFill>
                      </a:rPr>
                      <a:pPr/>
                      <a:t>[PERCENTAGE]</a:t>
                    </a:fld>
                    <a:endParaRPr lang="lt-LT"/>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6E7-44D7-9F7B-5BD268F336BE}"/>
                </c:ext>
              </c:extLst>
            </c:dLbl>
            <c:dLbl>
              <c:idx val="4"/>
              <c:layout>
                <c:manualLayout>
                  <c:x val="-3.0555555555555506E-2"/>
                  <c:y val="-0.1157407407407407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6E7-44D7-9F7B-5BD268F336BE}"/>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lt-LT"/>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Sheet1!$U$2:$U$7</c:f>
              <c:strCache>
                <c:ptCount val="6"/>
                <c:pt idx="0">
                  <c:v>Pinigai ir indėliai</c:v>
                </c:pt>
                <c:pt idx="1">
                  <c:v>Gyvybės draudimo ir anuiteto teisės</c:v>
                </c:pt>
                <c:pt idx="2">
                  <c:v>Investiciniai fondai</c:v>
                </c:pt>
                <c:pt idx="3">
                  <c:v>Pensijų fondai</c:v>
                </c:pt>
                <c:pt idx="4">
                  <c:v>Skolos VP</c:v>
                </c:pt>
                <c:pt idx="5">
                  <c:v>Biržinės akcijos</c:v>
                </c:pt>
              </c:strCache>
            </c:strRef>
          </c:cat>
          <c:val>
            <c:numRef>
              <c:f>Sheet1!$X$2:$X$7</c:f>
              <c:numCache>
                <c:formatCode>General</c:formatCode>
                <c:ptCount val="6"/>
                <c:pt idx="0">
                  <c:v>31174.93</c:v>
                </c:pt>
                <c:pt idx="1">
                  <c:v>1135.93</c:v>
                </c:pt>
                <c:pt idx="2">
                  <c:v>2026.47</c:v>
                </c:pt>
                <c:pt idx="3">
                  <c:v>10506.2</c:v>
                </c:pt>
                <c:pt idx="4">
                  <c:v>916.55</c:v>
                </c:pt>
                <c:pt idx="5">
                  <c:v>1738.99</c:v>
                </c:pt>
              </c:numCache>
            </c:numRef>
          </c:val>
          <c:extLst>
            <c:ext xmlns:c16="http://schemas.microsoft.com/office/drawing/2014/chart" uri="{C3380CC4-5D6E-409C-BE32-E72D297353CC}">
              <c16:uniqueId val="{0000000C-D6E7-44D7-9F7B-5BD268F336BE}"/>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chemeClr val="tx1"/>
          </a:solidFill>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0.26607</cdr:x>
      <cdr:y>0.3115</cdr:y>
    </cdr:from>
    <cdr:to>
      <cdr:x>0.37307</cdr:x>
      <cdr:y>0.36019</cdr:y>
    </cdr:to>
    <cdr:sp macro="" textlink="">
      <cdr:nvSpPr>
        <cdr:cNvPr id="2" name="TextBox 1">
          <a:extLst xmlns:a="http://schemas.openxmlformats.org/drawingml/2006/main">
            <a:ext uri="{FF2B5EF4-FFF2-40B4-BE49-F238E27FC236}">
              <a16:creationId xmlns:a16="http://schemas.microsoft.com/office/drawing/2014/main" id="{4431562D-5A8F-7945-D2CC-B62B4E948C75}"/>
            </a:ext>
          </a:extLst>
        </cdr:cNvPr>
        <cdr:cNvSpPr txBox="1"/>
      </cdr:nvSpPr>
      <cdr:spPr>
        <a:xfrm xmlns:a="http://schemas.openxmlformats.org/drawingml/2006/main">
          <a:off x="1991584" y="1331312"/>
          <a:ext cx="800888" cy="2081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t-LT" sz="1200" kern="1200" dirty="0">
              <a:latin typeface="Arial" panose="020B0604020202020204" pitchFamily="34" charset="0"/>
              <a:cs typeface="Arial" panose="020B0604020202020204" pitchFamily="34" charset="0"/>
            </a:rPr>
            <a:t>15.3</a:t>
          </a:r>
          <a:r>
            <a:rPr lang="en-US" sz="1200" kern="1200" dirty="0">
              <a:latin typeface="Arial" panose="020B0604020202020204" pitchFamily="34" charset="0"/>
              <a:cs typeface="Arial" panose="020B0604020202020204" pitchFamily="34" charset="0"/>
            </a:rPr>
            <a:t>%</a:t>
          </a:r>
          <a:endParaRPr lang="lt-LT" sz="1200" kern="1200"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33AFAE-CE48-0BA1-768E-5B0AD9E249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T"/>
          </a:p>
        </p:txBody>
      </p:sp>
      <p:sp>
        <p:nvSpPr>
          <p:cNvPr id="3" name="Date Placeholder 2">
            <a:extLst>
              <a:ext uri="{FF2B5EF4-FFF2-40B4-BE49-F238E27FC236}">
                <a16:creationId xmlns:a16="http://schemas.microsoft.com/office/drawing/2014/main" id="{035E258B-8D93-5041-7FBD-C2A3165F48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E7E180-6674-1343-87E0-5AD2AAD6DD96}" type="datetimeFigureOut">
              <a:rPr lang="en-LT" smtClean="0"/>
              <a:t>02/17/2026</a:t>
            </a:fld>
            <a:endParaRPr lang="en-LT"/>
          </a:p>
        </p:txBody>
      </p:sp>
      <p:sp>
        <p:nvSpPr>
          <p:cNvPr id="4" name="Footer Placeholder 3">
            <a:extLst>
              <a:ext uri="{FF2B5EF4-FFF2-40B4-BE49-F238E27FC236}">
                <a16:creationId xmlns:a16="http://schemas.microsoft.com/office/drawing/2014/main" id="{57297EE6-6996-550F-1122-4786C3F09D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LT"/>
          </a:p>
        </p:txBody>
      </p:sp>
      <p:sp>
        <p:nvSpPr>
          <p:cNvPr id="5" name="Slide Number Placeholder 4">
            <a:extLst>
              <a:ext uri="{FF2B5EF4-FFF2-40B4-BE49-F238E27FC236}">
                <a16:creationId xmlns:a16="http://schemas.microsoft.com/office/drawing/2014/main" id="{88C380FE-D511-849C-F6BF-F6058763B0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4AA273-9606-1C40-B77A-200619A08B26}" type="slidenum">
              <a:rPr lang="en-LT" smtClean="0"/>
              <a:t>‹#›</a:t>
            </a:fld>
            <a:endParaRPr lang="en-LT"/>
          </a:p>
        </p:txBody>
      </p:sp>
    </p:spTree>
    <p:extLst>
      <p:ext uri="{BB962C8B-B14F-4D97-AF65-F5344CB8AC3E}">
        <p14:creationId xmlns:p14="http://schemas.microsoft.com/office/powerpoint/2010/main" val="384087432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EA8B3E-17FD-F041-A11D-971A8B9CF1BF}" type="datetimeFigureOut">
              <a:rPr lang="en-US" smtClean="0"/>
              <a:t>2/17/2026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506178-D497-8F41-9845-FC712DFB1934}" type="slidenum">
              <a:rPr lang="en-US" smtClean="0"/>
              <a:t>‹#›</a:t>
            </a:fld>
            <a:endParaRPr lang="en-US"/>
          </a:p>
        </p:txBody>
      </p:sp>
    </p:spTree>
    <p:extLst>
      <p:ext uri="{BB962C8B-B14F-4D97-AF65-F5344CB8AC3E}">
        <p14:creationId xmlns:p14="http://schemas.microsoft.com/office/powerpoint/2010/main" val="1718848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72506178-D497-8F41-9845-FC712DFB1934}" type="slidenum">
              <a:rPr lang="en-US" smtClean="0"/>
              <a:t>1</a:t>
            </a:fld>
            <a:endParaRPr lang="en-US"/>
          </a:p>
        </p:txBody>
      </p:sp>
    </p:spTree>
    <p:extLst>
      <p:ext uri="{BB962C8B-B14F-4D97-AF65-F5344CB8AC3E}">
        <p14:creationId xmlns:p14="http://schemas.microsoft.com/office/powerpoint/2010/main" val="2382033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946E2-1819-F370-2C10-DD28B639FA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23BB27-7F47-03BC-2827-A334192891EA}"/>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8081FE1C-63E6-FECD-9515-5DB6C9B795BB}"/>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C27138D9-F830-0B56-6F06-5BE6C507A7CD}"/>
              </a:ext>
            </a:extLst>
          </p:cNvPr>
          <p:cNvSpPr>
            <a:spLocks noGrp="1"/>
          </p:cNvSpPr>
          <p:nvPr>
            <p:ph type="sldNum" sz="quarter" idx="5"/>
          </p:nvPr>
        </p:nvSpPr>
        <p:spPr/>
        <p:txBody>
          <a:bodyPr/>
          <a:lstStyle/>
          <a:p>
            <a:fld id="{72506178-D497-8F41-9845-FC712DFB1934}" type="slidenum">
              <a:rPr lang="en-US" smtClean="0"/>
              <a:t>12</a:t>
            </a:fld>
            <a:endParaRPr lang="en-US"/>
          </a:p>
        </p:txBody>
      </p:sp>
    </p:spTree>
    <p:extLst>
      <p:ext uri="{BB962C8B-B14F-4D97-AF65-F5344CB8AC3E}">
        <p14:creationId xmlns:p14="http://schemas.microsoft.com/office/powerpoint/2010/main" val="2344795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284AD-2A41-2CF6-C49F-EA356FAF2F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D6EA0C-690F-0042-318C-ECAC86CBFDEC}"/>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22A0C2C2-0F32-A6FF-21BC-73FECC50EC0A}"/>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EC81E050-DD61-AA61-5DB4-68A3FC13AA37}"/>
              </a:ext>
            </a:extLst>
          </p:cNvPr>
          <p:cNvSpPr>
            <a:spLocks noGrp="1"/>
          </p:cNvSpPr>
          <p:nvPr>
            <p:ph type="sldNum" sz="quarter" idx="5"/>
          </p:nvPr>
        </p:nvSpPr>
        <p:spPr/>
        <p:txBody>
          <a:bodyPr/>
          <a:lstStyle/>
          <a:p>
            <a:fld id="{72506178-D497-8F41-9845-FC712DFB1934}" type="slidenum">
              <a:rPr lang="en-US" smtClean="0"/>
              <a:t>13</a:t>
            </a:fld>
            <a:endParaRPr lang="en-US"/>
          </a:p>
        </p:txBody>
      </p:sp>
    </p:spTree>
    <p:extLst>
      <p:ext uri="{BB962C8B-B14F-4D97-AF65-F5344CB8AC3E}">
        <p14:creationId xmlns:p14="http://schemas.microsoft.com/office/powerpoint/2010/main" val="3202142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89BB5-2B06-8C58-2A95-83E2877F69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26235C-EC25-CC2E-3BF3-C1B2E2070F39}"/>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DB6D99E5-3F4D-ECDE-81C3-53DA747A8886}"/>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3D7F6F8F-23E2-DBD9-E39E-4D9BAA974542}"/>
              </a:ext>
            </a:extLst>
          </p:cNvPr>
          <p:cNvSpPr>
            <a:spLocks noGrp="1"/>
          </p:cNvSpPr>
          <p:nvPr>
            <p:ph type="sldNum" sz="quarter" idx="5"/>
          </p:nvPr>
        </p:nvSpPr>
        <p:spPr/>
        <p:txBody>
          <a:bodyPr/>
          <a:lstStyle/>
          <a:p>
            <a:fld id="{72506178-D497-8F41-9845-FC712DFB1934}" type="slidenum">
              <a:rPr lang="en-US" smtClean="0"/>
              <a:t>15</a:t>
            </a:fld>
            <a:endParaRPr lang="en-US"/>
          </a:p>
        </p:txBody>
      </p:sp>
    </p:spTree>
    <p:extLst>
      <p:ext uri="{BB962C8B-B14F-4D97-AF65-F5344CB8AC3E}">
        <p14:creationId xmlns:p14="http://schemas.microsoft.com/office/powerpoint/2010/main" val="3308443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4EB7C-BBDF-2BB6-F6B9-D5B885C9BC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03A1E1-43A5-AEA4-8637-F8BC96C2E656}"/>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C67F1FF8-37E8-9243-9121-D6C13D64A069}"/>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B378E812-FF09-3998-B0D1-9A3006FEDBF2}"/>
              </a:ext>
            </a:extLst>
          </p:cNvPr>
          <p:cNvSpPr>
            <a:spLocks noGrp="1"/>
          </p:cNvSpPr>
          <p:nvPr>
            <p:ph type="sldNum" sz="quarter" idx="5"/>
          </p:nvPr>
        </p:nvSpPr>
        <p:spPr/>
        <p:txBody>
          <a:bodyPr/>
          <a:lstStyle/>
          <a:p>
            <a:fld id="{72506178-D497-8F41-9845-FC712DFB1934}" type="slidenum">
              <a:rPr lang="en-US" smtClean="0"/>
              <a:t>16</a:t>
            </a:fld>
            <a:endParaRPr lang="en-US"/>
          </a:p>
        </p:txBody>
      </p:sp>
    </p:spTree>
    <p:extLst>
      <p:ext uri="{BB962C8B-B14F-4D97-AF65-F5344CB8AC3E}">
        <p14:creationId xmlns:p14="http://schemas.microsoft.com/office/powerpoint/2010/main" val="1056568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F2EEB-E417-CA7F-80F5-9866A1C28F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79DF9E-72B7-5B05-F357-4840183793A8}"/>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5BDA908C-F432-35FC-ACB2-42D3F125489C}"/>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94CA9171-1697-28E9-61CB-33977550EB91}"/>
              </a:ext>
            </a:extLst>
          </p:cNvPr>
          <p:cNvSpPr>
            <a:spLocks noGrp="1"/>
          </p:cNvSpPr>
          <p:nvPr>
            <p:ph type="sldNum" sz="quarter" idx="5"/>
          </p:nvPr>
        </p:nvSpPr>
        <p:spPr/>
        <p:txBody>
          <a:bodyPr/>
          <a:lstStyle/>
          <a:p>
            <a:fld id="{72506178-D497-8F41-9845-FC712DFB1934}" type="slidenum">
              <a:rPr lang="en-US" smtClean="0"/>
              <a:t>17</a:t>
            </a:fld>
            <a:endParaRPr lang="en-US"/>
          </a:p>
        </p:txBody>
      </p:sp>
    </p:spTree>
    <p:extLst>
      <p:ext uri="{BB962C8B-B14F-4D97-AF65-F5344CB8AC3E}">
        <p14:creationId xmlns:p14="http://schemas.microsoft.com/office/powerpoint/2010/main" val="2082349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51DAA-40DE-2744-8E31-E13D0A925A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7AD358-864C-2848-0DE3-2F592B025C14}"/>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EF82A21D-EB46-0A17-4D4D-E86CF4A04AAF}"/>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8CAAD09D-9040-0F78-3551-A7786437A283}"/>
              </a:ext>
            </a:extLst>
          </p:cNvPr>
          <p:cNvSpPr>
            <a:spLocks noGrp="1"/>
          </p:cNvSpPr>
          <p:nvPr>
            <p:ph type="sldNum" sz="quarter" idx="5"/>
          </p:nvPr>
        </p:nvSpPr>
        <p:spPr/>
        <p:txBody>
          <a:bodyPr/>
          <a:lstStyle/>
          <a:p>
            <a:fld id="{72506178-D497-8F41-9845-FC712DFB1934}" type="slidenum">
              <a:rPr lang="en-US" smtClean="0"/>
              <a:t>18</a:t>
            </a:fld>
            <a:endParaRPr lang="en-US"/>
          </a:p>
        </p:txBody>
      </p:sp>
    </p:spTree>
    <p:extLst>
      <p:ext uri="{BB962C8B-B14F-4D97-AF65-F5344CB8AC3E}">
        <p14:creationId xmlns:p14="http://schemas.microsoft.com/office/powerpoint/2010/main" val="2737663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3C3DC-16F4-D6D6-A11C-39E3C03C70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EF9040-695F-479B-A789-34380427CB43}"/>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0926B9CA-1855-771F-4306-2FF41D659ACC}"/>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7E8660A7-519E-92B9-6E7F-180DFB1A930B}"/>
              </a:ext>
            </a:extLst>
          </p:cNvPr>
          <p:cNvSpPr>
            <a:spLocks noGrp="1"/>
          </p:cNvSpPr>
          <p:nvPr>
            <p:ph type="sldNum" sz="quarter" idx="5"/>
          </p:nvPr>
        </p:nvSpPr>
        <p:spPr/>
        <p:txBody>
          <a:bodyPr/>
          <a:lstStyle/>
          <a:p>
            <a:fld id="{72506178-D497-8F41-9845-FC712DFB1934}" type="slidenum">
              <a:rPr lang="en-US" smtClean="0"/>
              <a:t>19</a:t>
            </a:fld>
            <a:endParaRPr lang="en-US"/>
          </a:p>
        </p:txBody>
      </p:sp>
    </p:spTree>
    <p:extLst>
      <p:ext uri="{BB962C8B-B14F-4D97-AF65-F5344CB8AC3E}">
        <p14:creationId xmlns:p14="http://schemas.microsoft.com/office/powerpoint/2010/main" val="2667153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72506178-D497-8F41-9845-FC712DFB1934}" type="slidenum">
              <a:rPr lang="en-US" smtClean="0"/>
              <a:t>3</a:t>
            </a:fld>
            <a:endParaRPr lang="en-US"/>
          </a:p>
        </p:txBody>
      </p:sp>
    </p:spTree>
    <p:extLst>
      <p:ext uri="{BB962C8B-B14F-4D97-AF65-F5344CB8AC3E}">
        <p14:creationId xmlns:p14="http://schemas.microsoft.com/office/powerpoint/2010/main" val="1015488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DAB6C-EA29-12F3-6D4A-0E2893AB31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99D8E-DDF8-74A2-98F4-0D87225CA549}"/>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B016FB92-1A29-9E7F-D91C-BB54370FC22E}"/>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1C992CED-E04D-5DAC-B582-FB1654879B15}"/>
              </a:ext>
            </a:extLst>
          </p:cNvPr>
          <p:cNvSpPr>
            <a:spLocks noGrp="1"/>
          </p:cNvSpPr>
          <p:nvPr>
            <p:ph type="sldNum" sz="quarter" idx="5"/>
          </p:nvPr>
        </p:nvSpPr>
        <p:spPr/>
        <p:txBody>
          <a:bodyPr/>
          <a:lstStyle/>
          <a:p>
            <a:fld id="{72506178-D497-8F41-9845-FC712DFB1934}" type="slidenum">
              <a:rPr lang="en-US" smtClean="0"/>
              <a:t>4</a:t>
            </a:fld>
            <a:endParaRPr lang="en-US"/>
          </a:p>
        </p:txBody>
      </p:sp>
    </p:spTree>
    <p:extLst>
      <p:ext uri="{BB962C8B-B14F-4D97-AF65-F5344CB8AC3E}">
        <p14:creationId xmlns:p14="http://schemas.microsoft.com/office/powerpoint/2010/main" val="4073925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05B92-232B-C6F6-3EE0-00D39458EC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CDDB93-2E12-9610-8221-1E7D6C053097}"/>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59F1B018-5D63-BEC6-B5C9-249DEA5D694F}"/>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2A1ED26F-C983-8D51-9FF8-1F5CB5F44563}"/>
              </a:ext>
            </a:extLst>
          </p:cNvPr>
          <p:cNvSpPr>
            <a:spLocks noGrp="1"/>
          </p:cNvSpPr>
          <p:nvPr>
            <p:ph type="sldNum" sz="quarter" idx="5"/>
          </p:nvPr>
        </p:nvSpPr>
        <p:spPr/>
        <p:txBody>
          <a:bodyPr/>
          <a:lstStyle/>
          <a:p>
            <a:fld id="{72506178-D497-8F41-9845-FC712DFB1934}" type="slidenum">
              <a:rPr lang="en-US" smtClean="0"/>
              <a:t>5</a:t>
            </a:fld>
            <a:endParaRPr lang="en-US"/>
          </a:p>
        </p:txBody>
      </p:sp>
    </p:spTree>
    <p:extLst>
      <p:ext uri="{BB962C8B-B14F-4D97-AF65-F5344CB8AC3E}">
        <p14:creationId xmlns:p14="http://schemas.microsoft.com/office/powerpoint/2010/main" val="2720692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D853C-391A-D629-CB4D-7FB2E9F7AC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986FEF-7BB0-E509-FBB4-32DBB1CA83C3}"/>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01CA7F04-9D3C-9639-46CF-CFBF4FC70A63}"/>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0463636A-2EC1-9F50-23F3-6D98705CE0EA}"/>
              </a:ext>
            </a:extLst>
          </p:cNvPr>
          <p:cNvSpPr>
            <a:spLocks noGrp="1"/>
          </p:cNvSpPr>
          <p:nvPr>
            <p:ph type="sldNum" sz="quarter" idx="5"/>
          </p:nvPr>
        </p:nvSpPr>
        <p:spPr/>
        <p:txBody>
          <a:bodyPr/>
          <a:lstStyle/>
          <a:p>
            <a:fld id="{72506178-D497-8F41-9845-FC712DFB1934}" type="slidenum">
              <a:rPr lang="en-US" smtClean="0"/>
              <a:t>6</a:t>
            </a:fld>
            <a:endParaRPr lang="en-US"/>
          </a:p>
        </p:txBody>
      </p:sp>
    </p:spTree>
    <p:extLst>
      <p:ext uri="{BB962C8B-B14F-4D97-AF65-F5344CB8AC3E}">
        <p14:creationId xmlns:p14="http://schemas.microsoft.com/office/powerpoint/2010/main" val="652416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65886-E177-82AA-1D02-B2A2BD11E6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976330-6D1B-7837-1C9A-DDDC93B4029E}"/>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BA30B477-7AD9-8E9B-5402-8D593F37AF20}"/>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0F263723-0E3A-0E05-B8D1-088D879A4E5F}"/>
              </a:ext>
            </a:extLst>
          </p:cNvPr>
          <p:cNvSpPr>
            <a:spLocks noGrp="1"/>
          </p:cNvSpPr>
          <p:nvPr>
            <p:ph type="sldNum" sz="quarter" idx="5"/>
          </p:nvPr>
        </p:nvSpPr>
        <p:spPr/>
        <p:txBody>
          <a:bodyPr/>
          <a:lstStyle/>
          <a:p>
            <a:fld id="{72506178-D497-8F41-9845-FC712DFB1934}" type="slidenum">
              <a:rPr lang="en-US" smtClean="0"/>
              <a:t>7</a:t>
            </a:fld>
            <a:endParaRPr lang="en-US"/>
          </a:p>
        </p:txBody>
      </p:sp>
    </p:spTree>
    <p:extLst>
      <p:ext uri="{BB962C8B-B14F-4D97-AF65-F5344CB8AC3E}">
        <p14:creationId xmlns:p14="http://schemas.microsoft.com/office/powerpoint/2010/main" val="3870638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3AE55-52C6-1C21-F133-6E3D9EF7D9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70A8EF-AFA9-B582-4E5B-721664FE5E66}"/>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DB0AD664-9224-C98C-ECB6-226420B959E2}"/>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497AD585-C81F-30D4-540E-215CC833323D}"/>
              </a:ext>
            </a:extLst>
          </p:cNvPr>
          <p:cNvSpPr>
            <a:spLocks noGrp="1"/>
          </p:cNvSpPr>
          <p:nvPr>
            <p:ph type="sldNum" sz="quarter" idx="5"/>
          </p:nvPr>
        </p:nvSpPr>
        <p:spPr/>
        <p:txBody>
          <a:bodyPr/>
          <a:lstStyle/>
          <a:p>
            <a:fld id="{72506178-D497-8F41-9845-FC712DFB1934}" type="slidenum">
              <a:rPr lang="en-US" smtClean="0"/>
              <a:t>8</a:t>
            </a:fld>
            <a:endParaRPr lang="en-US"/>
          </a:p>
        </p:txBody>
      </p:sp>
    </p:spTree>
    <p:extLst>
      <p:ext uri="{BB962C8B-B14F-4D97-AF65-F5344CB8AC3E}">
        <p14:creationId xmlns:p14="http://schemas.microsoft.com/office/powerpoint/2010/main" val="1845324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8636F-E502-FE54-719E-B985AD70F4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6735B6-90F3-E85F-3079-739F156B6171}"/>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0204EEFD-B567-BC6E-66FB-7E2CF0AFBBAE}"/>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6FA17064-0EC0-DEC2-9D39-22473E5940F0}"/>
              </a:ext>
            </a:extLst>
          </p:cNvPr>
          <p:cNvSpPr>
            <a:spLocks noGrp="1"/>
          </p:cNvSpPr>
          <p:nvPr>
            <p:ph type="sldNum" sz="quarter" idx="5"/>
          </p:nvPr>
        </p:nvSpPr>
        <p:spPr/>
        <p:txBody>
          <a:bodyPr/>
          <a:lstStyle/>
          <a:p>
            <a:fld id="{72506178-D497-8F41-9845-FC712DFB1934}" type="slidenum">
              <a:rPr lang="en-US" smtClean="0"/>
              <a:t>10</a:t>
            </a:fld>
            <a:endParaRPr lang="en-US"/>
          </a:p>
        </p:txBody>
      </p:sp>
    </p:spTree>
    <p:extLst>
      <p:ext uri="{BB962C8B-B14F-4D97-AF65-F5344CB8AC3E}">
        <p14:creationId xmlns:p14="http://schemas.microsoft.com/office/powerpoint/2010/main" val="3356661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A8BF8-2114-4265-D1F2-A9DD3C9946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2196B1-EDF2-9BBC-C49A-DD2D9B91067A}"/>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A12B2DEE-B3F7-3726-FD90-5DEA5FC9D245}"/>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0E8A9B7D-FB16-8C2E-57A2-80F14324B337}"/>
              </a:ext>
            </a:extLst>
          </p:cNvPr>
          <p:cNvSpPr>
            <a:spLocks noGrp="1"/>
          </p:cNvSpPr>
          <p:nvPr>
            <p:ph type="sldNum" sz="quarter" idx="5"/>
          </p:nvPr>
        </p:nvSpPr>
        <p:spPr/>
        <p:txBody>
          <a:bodyPr/>
          <a:lstStyle/>
          <a:p>
            <a:fld id="{72506178-D497-8F41-9845-FC712DFB1934}" type="slidenum">
              <a:rPr lang="en-US" smtClean="0"/>
              <a:t>11</a:t>
            </a:fld>
            <a:endParaRPr lang="en-US"/>
          </a:p>
        </p:txBody>
      </p:sp>
    </p:spTree>
    <p:extLst>
      <p:ext uri="{BB962C8B-B14F-4D97-AF65-F5344CB8AC3E}">
        <p14:creationId xmlns:p14="http://schemas.microsoft.com/office/powerpoint/2010/main" val="2669304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rgbClr val="07184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98654-4A9D-4770-B01A-89C473611D2F}"/>
              </a:ext>
            </a:extLst>
          </p:cNvPr>
          <p:cNvSpPr>
            <a:spLocks noGrp="1"/>
          </p:cNvSpPr>
          <p:nvPr>
            <p:ph type="title" hasCustomPrompt="1"/>
          </p:nvPr>
        </p:nvSpPr>
        <p:spPr>
          <a:xfrm>
            <a:off x="381000" y="2930402"/>
            <a:ext cx="6959600" cy="997196"/>
          </a:xfrm>
        </p:spPr>
        <p:txBody>
          <a:bodyPr anchor="ctr" anchorCtr="0"/>
          <a:lstStyle>
            <a:lvl1pPr>
              <a:lnSpc>
                <a:spcPct val="90000"/>
              </a:lnSpc>
              <a:defRPr sz="7200">
                <a:solidFill>
                  <a:schemeClr val="bg1"/>
                </a:solidFill>
              </a:defRPr>
            </a:lvl1pPr>
          </a:lstStyle>
          <a:p>
            <a:r>
              <a:rPr lang="en-GB"/>
              <a:t>Title</a:t>
            </a:r>
            <a:endParaRPr lang="en-LT"/>
          </a:p>
        </p:txBody>
      </p:sp>
      <p:sp>
        <p:nvSpPr>
          <p:cNvPr id="7" name="Text Placeholder 6">
            <a:extLst>
              <a:ext uri="{FF2B5EF4-FFF2-40B4-BE49-F238E27FC236}">
                <a16:creationId xmlns:a16="http://schemas.microsoft.com/office/drawing/2014/main" id="{AF365AEB-A5EF-1F3D-27A9-F1D6D2B6BB81}"/>
              </a:ext>
            </a:extLst>
          </p:cNvPr>
          <p:cNvSpPr>
            <a:spLocks noGrp="1"/>
          </p:cNvSpPr>
          <p:nvPr>
            <p:ph type="body" sz="quarter" idx="10"/>
          </p:nvPr>
        </p:nvSpPr>
        <p:spPr>
          <a:xfrm>
            <a:off x="381000" y="6276946"/>
            <a:ext cx="6959600" cy="200055"/>
          </a:xfrm>
        </p:spPr>
        <p:txBody>
          <a:bodyPr wrap="square" anchor="b" anchorCtr="0">
            <a:spAutoFit/>
          </a:bodyPr>
          <a:lstStyle>
            <a:lvl1pPr marL="0" indent="0">
              <a:lnSpc>
                <a:spcPct val="100000"/>
              </a:lnSpc>
              <a:buNone/>
              <a:defRPr sz="13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GB"/>
              <a:t>Click to edit Master text styles</a:t>
            </a:r>
            <a:endParaRPr lang="en-LT"/>
          </a:p>
        </p:txBody>
      </p:sp>
      <p:pic>
        <p:nvPicPr>
          <p:cNvPr id="10" name="Graphic 9">
            <a:extLst>
              <a:ext uri="{FF2B5EF4-FFF2-40B4-BE49-F238E27FC236}">
                <a16:creationId xmlns:a16="http://schemas.microsoft.com/office/drawing/2014/main" id="{ECD72925-E78B-5BB3-5D39-0EBEA9F1D9A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1000" y="381000"/>
            <a:ext cx="1969200" cy="446352"/>
          </a:xfrm>
          <a:prstGeom prst="rect">
            <a:avLst/>
          </a:prstGeom>
        </p:spPr>
      </p:pic>
      <p:sp>
        <p:nvSpPr>
          <p:cNvPr id="5" name="Text Placeholder 6">
            <a:extLst>
              <a:ext uri="{FF2B5EF4-FFF2-40B4-BE49-F238E27FC236}">
                <a16:creationId xmlns:a16="http://schemas.microsoft.com/office/drawing/2014/main" id="{6907E51A-9AD2-4F4E-7790-9D4ACA5C29F8}"/>
              </a:ext>
            </a:extLst>
          </p:cNvPr>
          <p:cNvSpPr>
            <a:spLocks noGrp="1"/>
          </p:cNvSpPr>
          <p:nvPr>
            <p:ph type="body" sz="quarter" idx="11"/>
          </p:nvPr>
        </p:nvSpPr>
        <p:spPr>
          <a:xfrm>
            <a:off x="4051300" y="6276946"/>
            <a:ext cx="3289300" cy="200055"/>
          </a:xfrm>
        </p:spPr>
        <p:txBody>
          <a:bodyPr wrap="square" anchor="b" anchorCtr="0">
            <a:spAutoFit/>
          </a:bodyPr>
          <a:lstStyle>
            <a:lvl1pPr marL="0" indent="0" algn="r">
              <a:buNone/>
              <a:defRPr sz="13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GB"/>
              <a:t>Click to edit Master text styles</a:t>
            </a:r>
            <a:endParaRPr lang="en-LT"/>
          </a:p>
        </p:txBody>
      </p:sp>
      <p:pic>
        <p:nvPicPr>
          <p:cNvPr id="9" name="Picture 8">
            <a:extLst>
              <a:ext uri="{FF2B5EF4-FFF2-40B4-BE49-F238E27FC236}">
                <a16:creationId xmlns:a16="http://schemas.microsoft.com/office/drawing/2014/main" id="{FF0546DA-5CDB-E037-39E2-EEF71DB769DE}"/>
              </a:ext>
            </a:extLst>
          </p:cNvPr>
          <p:cNvPicPr>
            <a:picLocks noChangeAspect="1"/>
          </p:cNvPicPr>
          <p:nvPr userDrawn="1"/>
        </p:nvPicPr>
        <p:blipFill>
          <a:blip r:embed="rId4"/>
          <a:srcRect t="13127" b="580"/>
          <a:stretch/>
        </p:blipFill>
        <p:spPr>
          <a:xfrm>
            <a:off x="7721600" y="0"/>
            <a:ext cx="4470400" cy="6858000"/>
          </a:xfrm>
          <a:prstGeom prst="rect">
            <a:avLst/>
          </a:prstGeom>
        </p:spPr>
      </p:pic>
    </p:spTree>
    <p:extLst>
      <p:ext uri="{BB962C8B-B14F-4D97-AF65-F5344CB8AC3E}">
        <p14:creationId xmlns:p14="http://schemas.microsoft.com/office/powerpoint/2010/main" val="166750421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rizontal Image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6FCF-666E-323E-DB8B-C35DD95F5D31}"/>
              </a:ext>
            </a:extLst>
          </p:cNvPr>
          <p:cNvSpPr>
            <a:spLocks noGrp="1"/>
          </p:cNvSpPr>
          <p:nvPr>
            <p:ph type="title" hasCustomPrompt="1"/>
          </p:nvPr>
        </p:nvSpPr>
        <p:spPr>
          <a:xfrm>
            <a:off x="8636000" y="381000"/>
            <a:ext cx="2374900" cy="332399"/>
          </a:xfrm>
        </p:spPr>
        <p:txBody>
          <a:bodyPr wrap="square">
            <a:spAutoFit/>
          </a:bodyPr>
          <a:lstStyle>
            <a:lvl1pPr>
              <a:lnSpc>
                <a:spcPct val="90000"/>
              </a:lnSpc>
              <a:spcBef>
                <a:spcPct val="0"/>
              </a:spcBef>
              <a:spcAft>
                <a:spcPts val="0"/>
              </a:spcAft>
              <a:defRPr sz="2400">
                <a:solidFill>
                  <a:srgbClr val="071844"/>
                </a:solidFill>
              </a:defRPr>
            </a:lvl1pPr>
          </a:lstStyle>
          <a:p>
            <a:r>
              <a:rPr lang="en-GB"/>
              <a:t>Title</a:t>
            </a:r>
            <a:endParaRPr lang="en-LT"/>
          </a:p>
        </p:txBody>
      </p:sp>
      <p:sp>
        <p:nvSpPr>
          <p:cNvPr id="8" name="Picture Placeholder 7">
            <a:extLst>
              <a:ext uri="{FF2B5EF4-FFF2-40B4-BE49-F238E27FC236}">
                <a16:creationId xmlns:a16="http://schemas.microsoft.com/office/drawing/2014/main" id="{5B88D7FC-AC20-D36D-7A79-000935243EBA}"/>
              </a:ext>
            </a:extLst>
          </p:cNvPr>
          <p:cNvSpPr>
            <a:spLocks noGrp="1"/>
          </p:cNvSpPr>
          <p:nvPr>
            <p:ph type="pic" sz="quarter" idx="11"/>
          </p:nvPr>
        </p:nvSpPr>
        <p:spPr>
          <a:xfrm>
            <a:off x="381000" y="381000"/>
            <a:ext cx="7868899" cy="6096000"/>
          </a:xfrm>
          <a:prstGeom prst="roundRect">
            <a:avLst>
              <a:gd name="adj" fmla="val 2500"/>
            </a:avLst>
          </a:prstGeom>
          <a:solidFill>
            <a:schemeClr val="accent5"/>
          </a:solidFill>
        </p:spPr>
        <p:txBody>
          <a:bodyPr/>
          <a:lstStyle/>
          <a:p>
            <a:endParaRPr lang="en-LT"/>
          </a:p>
        </p:txBody>
      </p:sp>
      <p:sp>
        <p:nvSpPr>
          <p:cNvPr id="3" name="Text Placeholder 6">
            <a:extLst>
              <a:ext uri="{FF2B5EF4-FFF2-40B4-BE49-F238E27FC236}">
                <a16:creationId xmlns:a16="http://schemas.microsoft.com/office/drawing/2014/main" id="{A2176C6B-D51F-9B21-C35B-FB727A0FCF30}"/>
              </a:ext>
            </a:extLst>
          </p:cNvPr>
          <p:cNvSpPr>
            <a:spLocks noGrp="1"/>
          </p:cNvSpPr>
          <p:nvPr>
            <p:ph type="body" sz="quarter" idx="10"/>
          </p:nvPr>
        </p:nvSpPr>
        <p:spPr>
          <a:xfrm>
            <a:off x="8636000" y="3046200"/>
            <a:ext cx="2374900" cy="3430800"/>
          </a:xfrm>
        </p:spPr>
        <p:txBody>
          <a:bodyPr wrap="square" anchor="t" anchorCtr="0">
            <a:noAutofit/>
          </a:bodyPr>
          <a:lstStyle>
            <a:lvl1pPr marL="171450" indent="-171450">
              <a:buClr>
                <a:srgbClr val="4C47C0"/>
              </a:buClr>
              <a:buFont typeface="Wingdings" pitchFamily="2" charset="2"/>
              <a:buChar char="§"/>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pic>
        <p:nvPicPr>
          <p:cNvPr id="5" name="Graphic 4">
            <a:extLst>
              <a:ext uri="{FF2B5EF4-FFF2-40B4-BE49-F238E27FC236}">
                <a16:creationId xmlns:a16="http://schemas.microsoft.com/office/drawing/2014/main" id="{802FCA9A-FD48-0AE9-2FA8-1E4D34EE84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97001" y="6152425"/>
            <a:ext cx="413999" cy="324575"/>
          </a:xfrm>
          <a:prstGeom prst="rect">
            <a:avLst/>
          </a:prstGeom>
        </p:spPr>
      </p:pic>
    </p:spTree>
    <p:extLst>
      <p:ext uri="{BB962C8B-B14F-4D97-AF65-F5344CB8AC3E}">
        <p14:creationId xmlns:p14="http://schemas.microsoft.com/office/powerpoint/2010/main" val="330537259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365AEB-A5EF-1F3D-27A9-F1D6D2B6BB81}"/>
              </a:ext>
            </a:extLst>
          </p:cNvPr>
          <p:cNvSpPr>
            <a:spLocks noGrp="1"/>
          </p:cNvSpPr>
          <p:nvPr>
            <p:ph type="body" sz="quarter" idx="10"/>
          </p:nvPr>
        </p:nvSpPr>
        <p:spPr>
          <a:xfrm>
            <a:off x="381000" y="3044952"/>
            <a:ext cx="6959600" cy="3430800"/>
          </a:xfrm>
        </p:spPr>
        <p:txBody>
          <a:bodyPr wrap="square" anchor="t" anchorCtr="0">
            <a:noAutofit/>
          </a:bodyPr>
          <a:lstStyle>
            <a:lvl1pPr marL="171450" indent="-171450">
              <a:buClr>
                <a:srgbClr val="4C47C0"/>
              </a:buClr>
              <a:buFont typeface="Wingdings" pitchFamily="2" charset="2"/>
              <a:buChar char="§"/>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2" name="Title 1">
            <a:extLst>
              <a:ext uri="{FF2B5EF4-FFF2-40B4-BE49-F238E27FC236}">
                <a16:creationId xmlns:a16="http://schemas.microsoft.com/office/drawing/2014/main" id="{2E6D6FCF-666E-323E-DB8B-C35DD95F5D31}"/>
              </a:ext>
            </a:extLst>
          </p:cNvPr>
          <p:cNvSpPr>
            <a:spLocks noGrp="1"/>
          </p:cNvSpPr>
          <p:nvPr>
            <p:ph type="title" hasCustomPrompt="1"/>
          </p:nvPr>
        </p:nvSpPr>
        <p:spPr>
          <a:xfrm>
            <a:off x="381000" y="381000"/>
            <a:ext cx="10633075" cy="664797"/>
          </a:xfrm>
        </p:spPr>
        <p:txBody>
          <a:bodyPr/>
          <a:lstStyle>
            <a:lvl1pPr>
              <a:lnSpc>
                <a:spcPct val="90000"/>
              </a:lnSpc>
              <a:spcBef>
                <a:spcPct val="0"/>
              </a:spcBef>
              <a:spcAft>
                <a:spcPts val="0"/>
              </a:spcAft>
              <a:defRPr sz="4800">
                <a:solidFill>
                  <a:srgbClr val="071844"/>
                </a:solidFill>
              </a:defRPr>
            </a:lvl1pPr>
          </a:lstStyle>
          <a:p>
            <a:r>
              <a:rPr lang="en-GB"/>
              <a:t>Title</a:t>
            </a:r>
            <a:endParaRPr lang="en-LT"/>
          </a:p>
        </p:txBody>
      </p:sp>
      <p:pic>
        <p:nvPicPr>
          <p:cNvPr id="3" name="Graphic 2">
            <a:extLst>
              <a:ext uri="{FF2B5EF4-FFF2-40B4-BE49-F238E27FC236}">
                <a16:creationId xmlns:a16="http://schemas.microsoft.com/office/drawing/2014/main" id="{08905C51-F8AA-8332-F8A0-1E6BE9CC4C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97001" y="6152425"/>
            <a:ext cx="413999" cy="324575"/>
          </a:xfrm>
          <a:prstGeom prst="rect">
            <a:avLst/>
          </a:prstGeom>
        </p:spPr>
      </p:pic>
    </p:spTree>
    <p:extLst>
      <p:ext uri="{BB962C8B-B14F-4D97-AF65-F5344CB8AC3E}">
        <p14:creationId xmlns:p14="http://schemas.microsoft.com/office/powerpoint/2010/main" val="258573529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s">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365AEB-A5EF-1F3D-27A9-F1D6D2B6BB81}"/>
              </a:ext>
            </a:extLst>
          </p:cNvPr>
          <p:cNvSpPr>
            <a:spLocks noGrp="1"/>
          </p:cNvSpPr>
          <p:nvPr>
            <p:ph type="body" sz="quarter" idx="10"/>
          </p:nvPr>
        </p:nvSpPr>
        <p:spPr>
          <a:xfrm>
            <a:off x="381000" y="3044952"/>
            <a:ext cx="5130800" cy="3430800"/>
          </a:xfrm>
        </p:spPr>
        <p:txBody>
          <a:bodyPr wrap="square" anchor="t" anchorCtr="0">
            <a:noAutofit/>
          </a:bodyPr>
          <a:lstStyle>
            <a:lvl1pPr marL="171450" indent="-171450">
              <a:buClr>
                <a:srgbClr val="4C47C0"/>
              </a:buClr>
              <a:buFont typeface="Wingdings" pitchFamily="2" charset="2"/>
              <a:buChar char="§"/>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2" name="Title 1">
            <a:extLst>
              <a:ext uri="{FF2B5EF4-FFF2-40B4-BE49-F238E27FC236}">
                <a16:creationId xmlns:a16="http://schemas.microsoft.com/office/drawing/2014/main" id="{2E6D6FCF-666E-323E-DB8B-C35DD95F5D31}"/>
              </a:ext>
            </a:extLst>
          </p:cNvPr>
          <p:cNvSpPr>
            <a:spLocks noGrp="1"/>
          </p:cNvSpPr>
          <p:nvPr>
            <p:ph type="title" hasCustomPrompt="1"/>
          </p:nvPr>
        </p:nvSpPr>
        <p:spPr>
          <a:xfrm>
            <a:off x="381000" y="381000"/>
            <a:ext cx="10633075" cy="664797"/>
          </a:xfrm>
        </p:spPr>
        <p:txBody>
          <a:bodyPr/>
          <a:lstStyle>
            <a:lvl1pPr>
              <a:lnSpc>
                <a:spcPct val="90000"/>
              </a:lnSpc>
              <a:spcBef>
                <a:spcPct val="0"/>
              </a:spcBef>
              <a:spcAft>
                <a:spcPts val="0"/>
              </a:spcAft>
              <a:defRPr sz="4800">
                <a:solidFill>
                  <a:srgbClr val="071844"/>
                </a:solidFill>
              </a:defRPr>
            </a:lvl1pPr>
          </a:lstStyle>
          <a:p>
            <a:r>
              <a:rPr lang="en-GB"/>
              <a:t>Title</a:t>
            </a:r>
            <a:endParaRPr lang="en-LT"/>
          </a:p>
        </p:txBody>
      </p:sp>
      <p:pic>
        <p:nvPicPr>
          <p:cNvPr id="3" name="Graphic 2">
            <a:extLst>
              <a:ext uri="{FF2B5EF4-FFF2-40B4-BE49-F238E27FC236}">
                <a16:creationId xmlns:a16="http://schemas.microsoft.com/office/drawing/2014/main" id="{08905C51-F8AA-8332-F8A0-1E6BE9CC4C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97001" y="6152425"/>
            <a:ext cx="413999" cy="324575"/>
          </a:xfrm>
          <a:prstGeom prst="rect">
            <a:avLst/>
          </a:prstGeom>
        </p:spPr>
      </p:pic>
      <p:sp>
        <p:nvSpPr>
          <p:cNvPr id="4" name="Text Placeholder 6">
            <a:extLst>
              <a:ext uri="{FF2B5EF4-FFF2-40B4-BE49-F238E27FC236}">
                <a16:creationId xmlns:a16="http://schemas.microsoft.com/office/drawing/2014/main" id="{EF17C7DA-F345-2708-23DE-3D1545F89FC3}"/>
              </a:ext>
            </a:extLst>
          </p:cNvPr>
          <p:cNvSpPr>
            <a:spLocks noGrp="1"/>
          </p:cNvSpPr>
          <p:nvPr>
            <p:ph type="body" sz="quarter" idx="11"/>
          </p:nvPr>
        </p:nvSpPr>
        <p:spPr>
          <a:xfrm>
            <a:off x="5892800" y="3044952"/>
            <a:ext cx="5130800" cy="3430800"/>
          </a:xfrm>
        </p:spPr>
        <p:txBody>
          <a:bodyPr wrap="square" anchor="t" anchorCtr="0">
            <a:noAutofit/>
          </a:bodyPr>
          <a:lstStyle>
            <a:lvl1pPr marL="171450" indent="-171450">
              <a:buClr>
                <a:srgbClr val="4C47C0"/>
              </a:buClr>
              <a:buFont typeface="Wingdings" pitchFamily="2" charset="2"/>
              <a:buChar char="§"/>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Tree>
    <p:extLst>
      <p:ext uri="{BB962C8B-B14F-4D97-AF65-F5344CB8AC3E}">
        <p14:creationId xmlns:p14="http://schemas.microsoft.com/office/powerpoint/2010/main" val="345137679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Blocks">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8905C51-F8AA-8332-F8A0-1E6BE9CC4C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97001" y="6152425"/>
            <a:ext cx="413999" cy="324575"/>
          </a:xfrm>
          <a:prstGeom prst="rect">
            <a:avLst/>
          </a:prstGeom>
        </p:spPr>
      </p:pic>
      <p:sp>
        <p:nvSpPr>
          <p:cNvPr id="6" name="Text Placeholder 6">
            <a:extLst>
              <a:ext uri="{FF2B5EF4-FFF2-40B4-BE49-F238E27FC236}">
                <a16:creationId xmlns:a16="http://schemas.microsoft.com/office/drawing/2014/main" id="{7078BCBF-3D03-C8BE-02A7-0CFF074A4725}"/>
              </a:ext>
            </a:extLst>
          </p:cNvPr>
          <p:cNvSpPr>
            <a:spLocks noGrp="1"/>
          </p:cNvSpPr>
          <p:nvPr>
            <p:ph type="body" sz="quarter" idx="10"/>
          </p:nvPr>
        </p:nvSpPr>
        <p:spPr>
          <a:xfrm>
            <a:off x="5892799" y="3957638"/>
            <a:ext cx="2365375" cy="2519362"/>
          </a:xfrm>
        </p:spPr>
        <p:txBody>
          <a:bodyPr wrap="square" anchor="t" anchorCtr="0">
            <a:noAutofit/>
          </a:bodyPr>
          <a:lstStyle>
            <a:lvl1pPr marL="171450" indent="-171450">
              <a:lnSpc>
                <a:spcPct val="100000"/>
              </a:lnSpc>
              <a:buClr>
                <a:srgbClr val="4C47C0"/>
              </a:buClr>
              <a:buFont typeface="Wingdings" pitchFamily="2" charset="2"/>
              <a:buChar char="§"/>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10" name="Text Placeholder 6">
            <a:extLst>
              <a:ext uri="{FF2B5EF4-FFF2-40B4-BE49-F238E27FC236}">
                <a16:creationId xmlns:a16="http://schemas.microsoft.com/office/drawing/2014/main" id="{DC8B67AF-80AB-A4AA-4DEF-427452405290}"/>
              </a:ext>
            </a:extLst>
          </p:cNvPr>
          <p:cNvSpPr>
            <a:spLocks noGrp="1"/>
          </p:cNvSpPr>
          <p:nvPr>
            <p:ph type="body" sz="quarter" idx="12"/>
          </p:nvPr>
        </p:nvSpPr>
        <p:spPr>
          <a:xfrm>
            <a:off x="8635999" y="3957638"/>
            <a:ext cx="2365375" cy="2519362"/>
          </a:xfrm>
        </p:spPr>
        <p:txBody>
          <a:bodyPr wrap="square" anchor="t" anchorCtr="0">
            <a:noAutofit/>
          </a:bodyPr>
          <a:lstStyle>
            <a:lvl1pPr marL="171450" indent="-171450">
              <a:lnSpc>
                <a:spcPct val="100000"/>
              </a:lnSpc>
              <a:buClr>
                <a:srgbClr val="4C47C0"/>
              </a:buClr>
              <a:buFont typeface="Wingdings" pitchFamily="2" charset="2"/>
              <a:buChar char="§"/>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16" name="Text Placeholder 6">
            <a:extLst>
              <a:ext uri="{FF2B5EF4-FFF2-40B4-BE49-F238E27FC236}">
                <a16:creationId xmlns:a16="http://schemas.microsoft.com/office/drawing/2014/main" id="{277798F4-89C8-0BEA-4716-3BB9A541CD77}"/>
              </a:ext>
            </a:extLst>
          </p:cNvPr>
          <p:cNvSpPr>
            <a:spLocks noGrp="1"/>
          </p:cNvSpPr>
          <p:nvPr>
            <p:ph type="body" sz="quarter" idx="18"/>
          </p:nvPr>
        </p:nvSpPr>
        <p:spPr>
          <a:xfrm>
            <a:off x="5892799" y="3046200"/>
            <a:ext cx="2365375" cy="332399"/>
          </a:xfrm>
        </p:spPr>
        <p:txBody>
          <a:bodyPr wrap="square" anchor="t" anchorCtr="0">
            <a:spAutoFit/>
          </a:bodyPr>
          <a:lstStyle>
            <a:lvl1pPr marL="0" indent="0">
              <a:lnSpc>
                <a:spcPct val="90000"/>
              </a:lnSpc>
              <a:spcBef>
                <a:spcPts val="1000"/>
              </a:spcBef>
              <a:spcAft>
                <a:spcPts val="0"/>
              </a:spcAft>
              <a:buNone/>
              <a:defRPr sz="24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17" name="Text Placeholder 6">
            <a:extLst>
              <a:ext uri="{FF2B5EF4-FFF2-40B4-BE49-F238E27FC236}">
                <a16:creationId xmlns:a16="http://schemas.microsoft.com/office/drawing/2014/main" id="{4477AE7D-2124-DBE2-04EF-D1CDD61CF7E6}"/>
              </a:ext>
            </a:extLst>
          </p:cNvPr>
          <p:cNvSpPr>
            <a:spLocks noGrp="1"/>
          </p:cNvSpPr>
          <p:nvPr>
            <p:ph type="body" sz="quarter" idx="19"/>
          </p:nvPr>
        </p:nvSpPr>
        <p:spPr>
          <a:xfrm>
            <a:off x="8635999" y="3046200"/>
            <a:ext cx="2365375" cy="332399"/>
          </a:xfrm>
        </p:spPr>
        <p:txBody>
          <a:bodyPr wrap="square" anchor="t" anchorCtr="0">
            <a:spAutoFit/>
          </a:bodyPr>
          <a:lstStyle>
            <a:lvl1pPr marL="0" indent="0">
              <a:lnSpc>
                <a:spcPct val="90000"/>
              </a:lnSpc>
              <a:buNone/>
              <a:defRPr sz="24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5" name="Text Placeholder 6">
            <a:extLst>
              <a:ext uri="{FF2B5EF4-FFF2-40B4-BE49-F238E27FC236}">
                <a16:creationId xmlns:a16="http://schemas.microsoft.com/office/drawing/2014/main" id="{B3E57B39-62B8-9390-8DCC-0B12BB6E9972}"/>
              </a:ext>
            </a:extLst>
          </p:cNvPr>
          <p:cNvSpPr>
            <a:spLocks noGrp="1"/>
          </p:cNvSpPr>
          <p:nvPr>
            <p:ph type="body" sz="quarter" idx="22" hasCustomPrompt="1"/>
          </p:nvPr>
        </p:nvSpPr>
        <p:spPr>
          <a:xfrm>
            <a:off x="8635999" y="2689201"/>
            <a:ext cx="2365375" cy="166199"/>
          </a:xfrm>
        </p:spPr>
        <p:txBody>
          <a:bodyPr wrap="square" anchor="b" anchorCtr="0">
            <a:noAutofit/>
          </a:bodyPr>
          <a:lstStyle>
            <a:lvl1pPr marL="0" indent="0">
              <a:lnSpc>
                <a:spcPct val="100000"/>
              </a:lnSpc>
              <a:buNone/>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GB"/>
              <a:t>02</a:t>
            </a:r>
            <a:endParaRPr lang="en-LT"/>
          </a:p>
        </p:txBody>
      </p:sp>
      <p:sp>
        <p:nvSpPr>
          <p:cNvPr id="7" name="Text Placeholder 6">
            <a:extLst>
              <a:ext uri="{FF2B5EF4-FFF2-40B4-BE49-F238E27FC236}">
                <a16:creationId xmlns:a16="http://schemas.microsoft.com/office/drawing/2014/main" id="{68261E12-FC33-B1D6-84C5-5DD90A2DE4EA}"/>
              </a:ext>
            </a:extLst>
          </p:cNvPr>
          <p:cNvSpPr>
            <a:spLocks noGrp="1"/>
          </p:cNvSpPr>
          <p:nvPr>
            <p:ph type="body" sz="quarter" idx="23" hasCustomPrompt="1"/>
          </p:nvPr>
        </p:nvSpPr>
        <p:spPr>
          <a:xfrm>
            <a:off x="5892799" y="2689201"/>
            <a:ext cx="2365375" cy="166199"/>
          </a:xfrm>
        </p:spPr>
        <p:txBody>
          <a:bodyPr wrap="square" anchor="b" anchorCtr="0">
            <a:noAutofit/>
          </a:bodyPr>
          <a:lstStyle>
            <a:lvl1pPr marL="0" indent="0">
              <a:lnSpc>
                <a:spcPct val="100000"/>
              </a:lnSpc>
              <a:buNone/>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GB"/>
              <a:t>01</a:t>
            </a:r>
            <a:endParaRPr lang="en-LT"/>
          </a:p>
        </p:txBody>
      </p:sp>
      <p:sp>
        <p:nvSpPr>
          <p:cNvPr id="21" name="Title 1">
            <a:extLst>
              <a:ext uri="{FF2B5EF4-FFF2-40B4-BE49-F238E27FC236}">
                <a16:creationId xmlns:a16="http://schemas.microsoft.com/office/drawing/2014/main" id="{ED983984-076C-BA6D-1BA9-D6BF3CB45D26}"/>
              </a:ext>
            </a:extLst>
          </p:cNvPr>
          <p:cNvSpPr>
            <a:spLocks noGrp="1"/>
          </p:cNvSpPr>
          <p:nvPr>
            <p:ph type="title" hasCustomPrompt="1"/>
          </p:nvPr>
        </p:nvSpPr>
        <p:spPr>
          <a:xfrm>
            <a:off x="380999" y="381000"/>
            <a:ext cx="10633075" cy="664797"/>
          </a:xfrm>
        </p:spPr>
        <p:txBody>
          <a:bodyPr/>
          <a:lstStyle>
            <a:lvl1pPr>
              <a:lnSpc>
                <a:spcPct val="90000"/>
              </a:lnSpc>
              <a:spcBef>
                <a:spcPct val="0"/>
              </a:spcBef>
              <a:spcAft>
                <a:spcPts val="0"/>
              </a:spcAft>
              <a:defRPr sz="4800">
                <a:solidFill>
                  <a:srgbClr val="071844"/>
                </a:solidFill>
              </a:defRPr>
            </a:lvl1pPr>
          </a:lstStyle>
          <a:p>
            <a:r>
              <a:rPr lang="en-GB"/>
              <a:t>Title</a:t>
            </a:r>
            <a:endParaRPr lang="en-LT"/>
          </a:p>
        </p:txBody>
      </p:sp>
    </p:spTree>
    <p:extLst>
      <p:ext uri="{BB962C8B-B14F-4D97-AF65-F5344CB8AC3E}">
        <p14:creationId xmlns:p14="http://schemas.microsoft.com/office/powerpoint/2010/main" val="351331216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Blocks">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8905C51-F8AA-8332-F8A0-1E6BE9CC4C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97001" y="6152425"/>
            <a:ext cx="413999" cy="324575"/>
          </a:xfrm>
          <a:prstGeom prst="rect">
            <a:avLst/>
          </a:prstGeom>
        </p:spPr>
      </p:pic>
      <p:sp>
        <p:nvSpPr>
          <p:cNvPr id="6" name="Text Placeholder 6">
            <a:extLst>
              <a:ext uri="{FF2B5EF4-FFF2-40B4-BE49-F238E27FC236}">
                <a16:creationId xmlns:a16="http://schemas.microsoft.com/office/drawing/2014/main" id="{7078BCBF-3D03-C8BE-02A7-0CFF074A4725}"/>
              </a:ext>
            </a:extLst>
          </p:cNvPr>
          <p:cNvSpPr>
            <a:spLocks noGrp="1"/>
          </p:cNvSpPr>
          <p:nvPr>
            <p:ph type="body" sz="quarter" idx="10"/>
          </p:nvPr>
        </p:nvSpPr>
        <p:spPr>
          <a:xfrm>
            <a:off x="3136900" y="3957638"/>
            <a:ext cx="2368550" cy="2519362"/>
          </a:xfrm>
        </p:spPr>
        <p:txBody>
          <a:bodyPr wrap="square" anchor="t" anchorCtr="0">
            <a:noAutofit/>
          </a:bodyPr>
          <a:lstStyle>
            <a:lvl1pPr marL="171450" indent="-171450">
              <a:lnSpc>
                <a:spcPct val="100000"/>
              </a:lnSpc>
              <a:buClr>
                <a:srgbClr val="4C47C0"/>
              </a:buClr>
              <a:buFont typeface="Wingdings" pitchFamily="2" charset="2"/>
              <a:buChar char="§"/>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10" name="Text Placeholder 6">
            <a:extLst>
              <a:ext uri="{FF2B5EF4-FFF2-40B4-BE49-F238E27FC236}">
                <a16:creationId xmlns:a16="http://schemas.microsoft.com/office/drawing/2014/main" id="{DC8B67AF-80AB-A4AA-4DEF-427452405290}"/>
              </a:ext>
            </a:extLst>
          </p:cNvPr>
          <p:cNvSpPr>
            <a:spLocks noGrp="1"/>
          </p:cNvSpPr>
          <p:nvPr>
            <p:ph type="body" sz="quarter" idx="12"/>
          </p:nvPr>
        </p:nvSpPr>
        <p:spPr>
          <a:xfrm>
            <a:off x="5892799" y="3957638"/>
            <a:ext cx="2368549" cy="2519362"/>
          </a:xfrm>
        </p:spPr>
        <p:txBody>
          <a:bodyPr wrap="square" anchor="t" anchorCtr="0">
            <a:noAutofit/>
          </a:bodyPr>
          <a:lstStyle>
            <a:lvl1pPr marL="171450" indent="-171450">
              <a:lnSpc>
                <a:spcPct val="100000"/>
              </a:lnSpc>
              <a:buClr>
                <a:srgbClr val="4C47C0"/>
              </a:buClr>
              <a:buFont typeface="Wingdings" pitchFamily="2" charset="2"/>
              <a:buChar char="§"/>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12" name="Text Placeholder 6">
            <a:extLst>
              <a:ext uri="{FF2B5EF4-FFF2-40B4-BE49-F238E27FC236}">
                <a16:creationId xmlns:a16="http://schemas.microsoft.com/office/drawing/2014/main" id="{96E6B23C-DC45-5B92-7F1D-A0CFE893E1D9}"/>
              </a:ext>
            </a:extLst>
          </p:cNvPr>
          <p:cNvSpPr>
            <a:spLocks noGrp="1"/>
          </p:cNvSpPr>
          <p:nvPr>
            <p:ph type="body" sz="quarter" idx="14"/>
          </p:nvPr>
        </p:nvSpPr>
        <p:spPr>
          <a:xfrm>
            <a:off x="8635999" y="3957638"/>
            <a:ext cx="2368549" cy="2519362"/>
          </a:xfrm>
        </p:spPr>
        <p:txBody>
          <a:bodyPr wrap="square" anchor="t" anchorCtr="0">
            <a:noAutofit/>
          </a:bodyPr>
          <a:lstStyle>
            <a:lvl1pPr marL="171450" indent="-171450">
              <a:lnSpc>
                <a:spcPct val="100000"/>
              </a:lnSpc>
              <a:buClr>
                <a:srgbClr val="4C47C0"/>
              </a:buClr>
              <a:buFont typeface="Wingdings" pitchFamily="2" charset="2"/>
              <a:buChar char="§"/>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16" name="Text Placeholder 6">
            <a:extLst>
              <a:ext uri="{FF2B5EF4-FFF2-40B4-BE49-F238E27FC236}">
                <a16:creationId xmlns:a16="http://schemas.microsoft.com/office/drawing/2014/main" id="{277798F4-89C8-0BEA-4716-3BB9A541CD77}"/>
              </a:ext>
            </a:extLst>
          </p:cNvPr>
          <p:cNvSpPr>
            <a:spLocks noGrp="1"/>
          </p:cNvSpPr>
          <p:nvPr>
            <p:ph type="body" sz="quarter" idx="18"/>
          </p:nvPr>
        </p:nvSpPr>
        <p:spPr>
          <a:xfrm>
            <a:off x="3136900" y="3046200"/>
            <a:ext cx="2368550" cy="332399"/>
          </a:xfrm>
        </p:spPr>
        <p:txBody>
          <a:bodyPr wrap="square" anchor="t" anchorCtr="0">
            <a:spAutoFit/>
          </a:bodyPr>
          <a:lstStyle>
            <a:lvl1pPr marL="0" indent="0">
              <a:lnSpc>
                <a:spcPct val="90000"/>
              </a:lnSpc>
              <a:buNone/>
              <a:defRPr sz="24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17" name="Text Placeholder 6">
            <a:extLst>
              <a:ext uri="{FF2B5EF4-FFF2-40B4-BE49-F238E27FC236}">
                <a16:creationId xmlns:a16="http://schemas.microsoft.com/office/drawing/2014/main" id="{4477AE7D-2124-DBE2-04EF-D1CDD61CF7E6}"/>
              </a:ext>
            </a:extLst>
          </p:cNvPr>
          <p:cNvSpPr>
            <a:spLocks noGrp="1"/>
          </p:cNvSpPr>
          <p:nvPr>
            <p:ph type="body" sz="quarter" idx="19"/>
          </p:nvPr>
        </p:nvSpPr>
        <p:spPr>
          <a:xfrm>
            <a:off x="5892799" y="3046200"/>
            <a:ext cx="2368549" cy="332399"/>
          </a:xfrm>
        </p:spPr>
        <p:txBody>
          <a:bodyPr wrap="square" anchor="t" anchorCtr="0">
            <a:spAutoFit/>
          </a:bodyPr>
          <a:lstStyle>
            <a:lvl1pPr marL="0" indent="0">
              <a:lnSpc>
                <a:spcPct val="90000"/>
              </a:lnSpc>
              <a:buNone/>
              <a:defRPr sz="24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18" name="Text Placeholder 6">
            <a:extLst>
              <a:ext uri="{FF2B5EF4-FFF2-40B4-BE49-F238E27FC236}">
                <a16:creationId xmlns:a16="http://schemas.microsoft.com/office/drawing/2014/main" id="{B7EA5597-5992-B319-6087-612FDE6A2B12}"/>
              </a:ext>
            </a:extLst>
          </p:cNvPr>
          <p:cNvSpPr>
            <a:spLocks noGrp="1"/>
          </p:cNvSpPr>
          <p:nvPr>
            <p:ph type="body" sz="quarter" idx="20"/>
          </p:nvPr>
        </p:nvSpPr>
        <p:spPr>
          <a:xfrm>
            <a:off x="8635999" y="3046200"/>
            <a:ext cx="2368549" cy="332399"/>
          </a:xfrm>
        </p:spPr>
        <p:txBody>
          <a:bodyPr wrap="square" anchor="t" anchorCtr="0">
            <a:spAutoFit/>
          </a:bodyPr>
          <a:lstStyle>
            <a:lvl1pPr marL="0" indent="0">
              <a:lnSpc>
                <a:spcPct val="90000"/>
              </a:lnSpc>
              <a:buNone/>
              <a:defRPr sz="24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5" name="Text Placeholder 6">
            <a:extLst>
              <a:ext uri="{FF2B5EF4-FFF2-40B4-BE49-F238E27FC236}">
                <a16:creationId xmlns:a16="http://schemas.microsoft.com/office/drawing/2014/main" id="{B3E57B39-62B8-9390-8DCC-0B12BB6E9972}"/>
              </a:ext>
            </a:extLst>
          </p:cNvPr>
          <p:cNvSpPr>
            <a:spLocks noGrp="1"/>
          </p:cNvSpPr>
          <p:nvPr>
            <p:ph type="body" sz="quarter" idx="22" hasCustomPrompt="1"/>
          </p:nvPr>
        </p:nvSpPr>
        <p:spPr>
          <a:xfrm>
            <a:off x="5892799" y="2689201"/>
            <a:ext cx="2368549" cy="166199"/>
          </a:xfrm>
        </p:spPr>
        <p:txBody>
          <a:bodyPr wrap="square" anchor="b" anchorCtr="0">
            <a:noAutofit/>
          </a:bodyPr>
          <a:lstStyle>
            <a:lvl1pPr marL="0" indent="0">
              <a:lnSpc>
                <a:spcPct val="100000"/>
              </a:lnSpc>
              <a:buNone/>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GB"/>
              <a:t>02</a:t>
            </a:r>
            <a:endParaRPr lang="en-LT"/>
          </a:p>
        </p:txBody>
      </p:sp>
      <p:sp>
        <p:nvSpPr>
          <p:cNvPr id="7" name="Text Placeholder 6">
            <a:extLst>
              <a:ext uri="{FF2B5EF4-FFF2-40B4-BE49-F238E27FC236}">
                <a16:creationId xmlns:a16="http://schemas.microsoft.com/office/drawing/2014/main" id="{68261E12-FC33-B1D6-84C5-5DD90A2DE4EA}"/>
              </a:ext>
            </a:extLst>
          </p:cNvPr>
          <p:cNvSpPr>
            <a:spLocks noGrp="1"/>
          </p:cNvSpPr>
          <p:nvPr>
            <p:ph type="body" sz="quarter" idx="23" hasCustomPrompt="1"/>
          </p:nvPr>
        </p:nvSpPr>
        <p:spPr>
          <a:xfrm>
            <a:off x="3136900" y="2689201"/>
            <a:ext cx="2368550" cy="166199"/>
          </a:xfrm>
        </p:spPr>
        <p:txBody>
          <a:bodyPr wrap="square" anchor="b" anchorCtr="0">
            <a:noAutofit/>
          </a:bodyPr>
          <a:lstStyle>
            <a:lvl1pPr marL="0" indent="0">
              <a:lnSpc>
                <a:spcPct val="100000"/>
              </a:lnSpc>
              <a:buNone/>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GB"/>
              <a:t>01</a:t>
            </a:r>
            <a:endParaRPr lang="en-LT"/>
          </a:p>
        </p:txBody>
      </p:sp>
      <p:sp>
        <p:nvSpPr>
          <p:cNvPr id="8" name="Text Placeholder 6">
            <a:extLst>
              <a:ext uri="{FF2B5EF4-FFF2-40B4-BE49-F238E27FC236}">
                <a16:creationId xmlns:a16="http://schemas.microsoft.com/office/drawing/2014/main" id="{0429F9D7-04C6-C6FF-D85F-E3721A97BE85}"/>
              </a:ext>
            </a:extLst>
          </p:cNvPr>
          <p:cNvSpPr>
            <a:spLocks noGrp="1"/>
          </p:cNvSpPr>
          <p:nvPr>
            <p:ph type="body" sz="quarter" idx="24" hasCustomPrompt="1"/>
          </p:nvPr>
        </p:nvSpPr>
        <p:spPr>
          <a:xfrm>
            <a:off x="8635999" y="2689201"/>
            <a:ext cx="2368549" cy="166199"/>
          </a:xfrm>
        </p:spPr>
        <p:txBody>
          <a:bodyPr wrap="square" anchor="b" anchorCtr="0">
            <a:noAutofit/>
          </a:bodyPr>
          <a:lstStyle>
            <a:lvl1pPr marL="0" indent="0">
              <a:lnSpc>
                <a:spcPct val="100000"/>
              </a:lnSpc>
              <a:buNone/>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GB"/>
              <a:t>03</a:t>
            </a:r>
            <a:endParaRPr lang="en-LT"/>
          </a:p>
        </p:txBody>
      </p:sp>
      <p:sp>
        <p:nvSpPr>
          <p:cNvPr id="21" name="Title 1">
            <a:extLst>
              <a:ext uri="{FF2B5EF4-FFF2-40B4-BE49-F238E27FC236}">
                <a16:creationId xmlns:a16="http://schemas.microsoft.com/office/drawing/2014/main" id="{ED983984-076C-BA6D-1BA9-D6BF3CB45D26}"/>
              </a:ext>
            </a:extLst>
          </p:cNvPr>
          <p:cNvSpPr>
            <a:spLocks noGrp="1"/>
          </p:cNvSpPr>
          <p:nvPr>
            <p:ph type="title" hasCustomPrompt="1"/>
          </p:nvPr>
        </p:nvSpPr>
        <p:spPr>
          <a:xfrm>
            <a:off x="380999" y="381000"/>
            <a:ext cx="10633075" cy="664797"/>
          </a:xfrm>
        </p:spPr>
        <p:txBody>
          <a:bodyPr/>
          <a:lstStyle>
            <a:lvl1pPr>
              <a:lnSpc>
                <a:spcPct val="90000"/>
              </a:lnSpc>
              <a:spcBef>
                <a:spcPct val="0"/>
              </a:spcBef>
              <a:spcAft>
                <a:spcPts val="0"/>
              </a:spcAft>
              <a:defRPr sz="4800">
                <a:solidFill>
                  <a:srgbClr val="071844"/>
                </a:solidFill>
              </a:defRPr>
            </a:lvl1pPr>
          </a:lstStyle>
          <a:p>
            <a:r>
              <a:rPr lang="en-GB"/>
              <a:t>Title</a:t>
            </a:r>
            <a:endParaRPr lang="en-LT"/>
          </a:p>
        </p:txBody>
      </p:sp>
    </p:spTree>
    <p:extLst>
      <p:ext uri="{BB962C8B-B14F-4D97-AF65-F5344CB8AC3E}">
        <p14:creationId xmlns:p14="http://schemas.microsoft.com/office/powerpoint/2010/main" val="132713756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Blocks">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8905C51-F8AA-8332-F8A0-1E6BE9CC4C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97001" y="6152425"/>
            <a:ext cx="413999" cy="324575"/>
          </a:xfrm>
          <a:prstGeom prst="rect">
            <a:avLst/>
          </a:prstGeom>
        </p:spPr>
      </p:pic>
      <p:sp>
        <p:nvSpPr>
          <p:cNvPr id="6" name="Text Placeholder 6">
            <a:extLst>
              <a:ext uri="{FF2B5EF4-FFF2-40B4-BE49-F238E27FC236}">
                <a16:creationId xmlns:a16="http://schemas.microsoft.com/office/drawing/2014/main" id="{7078BCBF-3D03-C8BE-02A7-0CFF074A4725}"/>
              </a:ext>
            </a:extLst>
          </p:cNvPr>
          <p:cNvSpPr>
            <a:spLocks noGrp="1"/>
          </p:cNvSpPr>
          <p:nvPr>
            <p:ph type="body" sz="quarter" idx="10"/>
          </p:nvPr>
        </p:nvSpPr>
        <p:spPr>
          <a:xfrm>
            <a:off x="380999" y="3957638"/>
            <a:ext cx="2371725" cy="2519362"/>
          </a:xfrm>
        </p:spPr>
        <p:txBody>
          <a:bodyPr wrap="square" anchor="t" anchorCtr="0">
            <a:noAutofit/>
          </a:bodyPr>
          <a:lstStyle>
            <a:lvl1pPr marL="171450" indent="-171450">
              <a:lnSpc>
                <a:spcPct val="100000"/>
              </a:lnSpc>
              <a:buClr>
                <a:srgbClr val="4C47C0"/>
              </a:buClr>
              <a:buFont typeface="Wingdings" pitchFamily="2" charset="2"/>
              <a:buChar char="§"/>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10" name="Text Placeholder 6">
            <a:extLst>
              <a:ext uri="{FF2B5EF4-FFF2-40B4-BE49-F238E27FC236}">
                <a16:creationId xmlns:a16="http://schemas.microsoft.com/office/drawing/2014/main" id="{DC8B67AF-80AB-A4AA-4DEF-427452405290}"/>
              </a:ext>
            </a:extLst>
          </p:cNvPr>
          <p:cNvSpPr>
            <a:spLocks noGrp="1"/>
          </p:cNvSpPr>
          <p:nvPr>
            <p:ph type="body" sz="quarter" idx="12"/>
          </p:nvPr>
        </p:nvSpPr>
        <p:spPr>
          <a:xfrm>
            <a:off x="3136899" y="3957638"/>
            <a:ext cx="2371725" cy="2519362"/>
          </a:xfrm>
        </p:spPr>
        <p:txBody>
          <a:bodyPr wrap="square" anchor="t" anchorCtr="0">
            <a:noAutofit/>
          </a:bodyPr>
          <a:lstStyle>
            <a:lvl1pPr marL="171450" indent="-171450">
              <a:lnSpc>
                <a:spcPct val="100000"/>
              </a:lnSpc>
              <a:buClr>
                <a:srgbClr val="4C47C0"/>
              </a:buClr>
              <a:buFont typeface="Wingdings" pitchFamily="2" charset="2"/>
              <a:buChar char="§"/>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12" name="Text Placeholder 6">
            <a:extLst>
              <a:ext uri="{FF2B5EF4-FFF2-40B4-BE49-F238E27FC236}">
                <a16:creationId xmlns:a16="http://schemas.microsoft.com/office/drawing/2014/main" id="{96E6B23C-DC45-5B92-7F1D-A0CFE893E1D9}"/>
              </a:ext>
            </a:extLst>
          </p:cNvPr>
          <p:cNvSpPr>
            <a:spLocks noGrp="1"/>
          </p:cNvSpPr>
          <p:nvPr>
            <p:ph type="body" sz="quarter" idx="14"/>
          </p:nvPr>
        </p:nvSpPr>
        <p:spPr>
          <a:xfrm>
            <a:off x="5892799" y="3957638"/>
            <a:ext cx="2371725" cy="2519362"/>
          </a:xfrm>
        </p:spPr>
        <p:txBody>
          <a:bodyPr wrap="square" anchor="t" anchorCtr="0">
            <a:noAutofit/>
          </a:bodyPr>
          <a:lstStyle>
            <a:lvl1pPr marL="171450" indent="-171450">
              <a:lnSpc>
                <a:spcPct val="100000"/>
              </a:lnSpc>
              <a:buClr>
                <a:srgbClr val="4C47C0"/>
              </a:buClr>
              <a:buFont typeface="Wingdings" pitchFamily="2" charset="2"/>
              <a:buChar char="§"/>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14" name="Text Placeholder 6">
            <a:extLst>
              <a:ext uri="{FF2B5EF4-FFF2-40B4-BE49-F238E27FC236}">
                <a16:creationId xmlns:a16="http://schemas.microsoft.com/office/drawing/2014/main" id="{48DDB9DF-C30F-4827-3A9D-DDEB0F80EBDD}"/>
              </a:ext>
            </a:extLst>
          </p:cNvPr>
          <p:cNvSpPr>
            <a:spLocks noGrp="1"/>
          </p:cNvSpPr>
          <p:nvPr>
            <p:ph type="body" sz="quarter" idx="16"/>
          </p:nvPr>
        </p:nvSpPr>
        <p:spPr>
          <a:xfrm>
            <a:off x="8636000" y="3957638"/>
            <a:ext cx="2371724" cy="2519362"/>
          </a:xfrm>
        </p:spPr>
        <p:txBody>
          <a:bodyPr wrap="square" anchor="t" anchorCtr="0">
            <a:noAutofit/>
          </a:bodyPr>
          <a:lstStyle>
            <a:lvl1pPr marL="171450" indent="-171450">
              <a:lnSpc>
                <a:spcPct val="100000"/>
              </a:lnSpc>
              <a:buClr>
                <a:srgbClr val="4C47C0"/>
              </a:buClr>
              <a:buFont typeface="Wingdings" pitchFamily="2" charset="2"/>
              <a:buChar char="§"/>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16" name="Text Placeholder 6">
            <a:extLst>
              <a:ext uri="{FF2B5EF4-FFF2-40B4-BE49-F238E27FC236}">
                <a16:creationId xmlns:a16="http://schemas.microsoft.com/office/drawing/2014/main" id="{277798F4-89C8-0BEA-4716-3BB9A541CD77}"/>
              </a:ext>
            </a:extLst>
          </p:cNvPr>
          <p:cNvSpPr>
            <a:spLocks noGrp="1"/>
          </p:cNvSpPr>
          <p:nvPr>
            <p:ph type="body" sz="quarter" idx="18"/>
          </p:nvPr>
        </p:nvSpPr>
        <p:spPr>
          <a:xfrm>
            <a:off x="380999" y="3046200"/>
            <a:ext cx="2371725" cy="332399"/>
          </a:xfrm>
        </p:spPr>
        <p:txBody>
          <a:bodyPr wrap="square" anchor="t" anchorCtr="0">
            <a:spAutoFit/>
          </a:bodyPr>
          <a:lstStyle>
            <a:lvl1pPr marL="0" indent="0">
              <a:lnSpc>
                <a:spcPct val="90000"/>
              </a:lnSpc>
              <a:buNone/>
              <a:defRPr sz="24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17" name="Text Placeholder 6">
            <a:extLst>
              <a:ext uri="{FF2B5EF4-FFF2-40B4-BE49-F238E27FC236}">
                <a16:creationId xmlns:a16="http://schemas.microsoft.com/office/drawing/2014/main" id="{4477AE7D-2124-DBE2-04EF-D1CDD61CF7E6}"/>
              </a:ext>
            </a:extLst>
          </p:cNvPr>
          <p:cNvSpPr>
            <a:spLocks noGrp="1"/>
          </p:cNvSpPr>
          <p:nvPr>
            <p:ph type="body" sz="quarter" idx="19"/>
          </p:nvPr>
        </p:nvSpPr>
        <p:spPr>
          <a:xfrm>
            <a:off x="3136899" y="3046200"/>
            <a:ext cx="2371725" cy="332399"/>
          </a:xfrm>
        </p:spPr>
        <p:txBody>
          <a:bodyPr wrap="square" anchor="t" anchorCtr="0">
            <a:spAutoFit/>
          </a:bodyPr>
          <a:lstStyle>
            <a:lvl1pPr marL="0" indent="0">
              <a:lnSpc>
                <a:spcPct val="90000"/>
              </a:lnSpc>
              <a:buNone/>
              <a:defRPr sz="24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18" name="Text Placeholder 6">
            <a:extLst>
              <a:ext uri="{FF2B5EF4-FFF2-40B4-BE49-F238E27FC236}">
                <a16:creationId xmlns:a16="http://schemas.microsoft.com/office/drawing/2014/main" id="{B7EA5597-5992-B319-6087-612FDE6A2B12}"/>
              </a:ext>
            </a:extLst>
          </p:cNvPr>
          <p:cNvSpPr>
            <a:spLocks noGrp="1"/>
          </p:cNvSpPr>
          <p:nvPr>
            <p:ph type="body" sz="quarter" idx="20"/>
          </p:nvPr>
        </p:nvSpPr>
        <p:spPr>
          <a:xfrm>
            <a:off x="5892799" y="3046200"/>
            <a:ext cx="2371725" cy="332399"/>
          </a:xfrm>
        </p:spPr>
        <p:txBody>
          <a:bodyPr wrap="square" anchor="t" anchorCtr="0">
            <a:spAutoFit/>
          </a:bodyPr>
          <a:lstStyle>
            <a:lvl1pPr marL="0" indent="0">
              <a:lnSpc>
                <a:spcPct val="90000"/>
              </a:lnSpc>
              <a:buNone/>
              <a:defRPr sz="24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19" name="Text Placeholder 6">
            <a:extLst>
              <a:ext uri="{FF2B5EF4-FFF2-40B4-BE49-F238E27FC236}">
                <a16:creationId xmlns:a16="http://schemas.microsoft.com/office/drawing/2014/main" id="{256C9FFC-DD76-0813-37E1-DB29C3D439F8}"/>
              </a:ext>
            </a:extLst>
          </p:cNvPr>
          <p:cNvSpPr>
            <a:spLocks noGrp="1"/>
          </p:cNvSpPr>
          <p:nvPr>
            <p:ph type="body" sz="quarter" idx="21"/>
          </p:nvPr>
        </p:nvSpPr>
        <p:spPr>
          <a:xfrm>
            <a:off x="8636000" y="3046200"/>
            <a:ext cx="2371724" cy="332399"/>
          </a:xfrm>
        </p:spPr>
        <p:txBody>
          <a:bodyPr wrap="square" anchor="t" anchorCtr="0">
            <a:spAutoFit/>
          </a:bodyPr>
          <a:lstStyle>
            <a:lvl1pPr marL="0" indent="0">
              <a:lnSpc>
                <a:spcPct val="90000"/>
              </a:lnSpc>
              <a:buNone/>
              <a:defRPr sz="24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5" name="Text Placeholder 6">
            <a:extLst>
              <a:ext uri="{FF2B5EF4-FFF2-40B4-BE49-F238E27FC236}">
                <a16:creationId xmlns:a16="http://schemas.microsoft.com/office/drawing/2014/main" id="{B3E57B39-62B8-9390-8DCC-0B12BB6E9972}"/>
              </a:ext>
            </a:extLst>
          </p:cNvPr>
          <p:cNvSpPr>
            <a:spLocks noGrp="1"/>
          </p:cNvSpPr>
          <p:nvPr>
            <p:ph type="body" sz="quarter" idx="22" hasCustomPrompt="1"/>
          </p:nvPr>
        </p:nvSpPr>
        <p:spPr>
          <a:xfrm>
            <a:off x="3136899" y="2689201"/>
            <a:ext cx="2371725" cy="166199"/>
          </a:xfrm>
        </p:spPr>
        <p:txBody>
          <a:bodyPr wrap="square" anchor="b" anchorCtr="0">
            <a:noAutofit/>
          </a:bodyPr>
          <a:lstStyle>
            <a:lvl1pPr marL="0" indent="0">
              <a:lnSpc>
                <a:spcPct val="100000"/>
              </a:lnSpc>
              <a:buNone/>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GB"/>
              <a:t>02</a:t>
            </a:r>
            <a:endParaRPr lang="en-LT"/>
          </a:p>
        </p:txBody>
      </p:sp>
      <p:sp>
        <p:nvSpPr>
          <p:cNvPr id="7" name="Text Placeholder 6">
            <a:extLst>
              <a:ext uri="{FF2B5EF4-FFF2-40B4-BE49-F238E27FC236}">
                <a16:creationId xmlns:a16="http://schemas.microsoft.com/office/drawing/2014/main" id="{68261E12-FC33-B1D6-84C5-5DD90A2DE4EA}"/>
              </a:ext>
            </a:extLst>
          </p:cNvPr>
          <p:cNvSpPr>
            <a:spLocks noGrp="1"/>
          </p:cNvSpPr>
          <p:nvPr>
            <p:ph type="body" sz="quarter" idx="23" hasCustomPrompt="1"/>
          </p:nvPr>
        </p:nvSpPr>
        <p:spPr>
          <a:xfrm>
            <a:off x="380999" y="2689201"/>
            <a:ext cx="2371725" cy="166199"/>
          </a:xfrm>
        </p:spPr>
        <p:txBody>
          <a:bodyPr wrap="square" anchor="b" anchorCtr="0">
            <a:noAutofit/>
          </a:bodyPr>
          <a:lstStyle>
            <a:lvl1pPr marL="0" indent="0">
              <a:lnSpc>
                <a:spcPct val="100000"/>
              </a:lnSpc>
              <a:buNone/>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GB"/>
              <a:t>01</a:t>
            </a:r>
            <a:endParaRPr lang="en-LT"/>
          </a:p>
        </p:txBody>
      </p:sp>
      <p:sp>
        <p:nvSpPr>
          <p:cNvPr id="8" name="Text Placeholder 6">
            <a:extLst>
              <a:ext uri="{FF2B5EF4-FFF2-40B4-BE49-F238E27FC236}">
                <a16:creationId xmlns:a16="http://schemas.microsoft.com/office/drawing/2014/main" id="{0429F9D7-04C6-C6FF-D85F-E3721A97BE85}"/>
              </a:ext>
            </a:extLst>
          </p:cNvPr>
          <p:cNvSpPr>
            <a:spLocks noGrp="1"/>
          </p:cNvSpPr>
          <p:nvPr>
            <p:ph type="body" sz="quarter" idx="24" hasCustomPrompt="1"/>
          </p:nvPr>
        </p:nvSpPr>
        <p:spPr>
          <a:xfrm>
            <a:off x="5892799" y="2689201"/>
            <a:ext cx="2371725" cy="166199"/>
          </a:xfrm>
        </p:spPr>
        <p:txBody>
          <a:bodyPr wrap="square" anchor="b" anchorCtr="0">
            <a:noAutofit/>
          </a:bodyPr>
          <a:lstStyle>
            <a:lvl1pPr marL="0" indent="0">
              <a:lnSpc>
                <a:spcPct val="100000"/>
              </a:lnSpc>
              <a:buNone/>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GB"/>
              <a:t>03</a:t>
            </a:r>
            <a:endParaRPr lang="en-LT"/>
          </a:p>
        </p:txBody>
      </p:sp>
      <p:sp>
        <p:nvSpPr>
          <p:cNvPr id="20" name="Text Placeholder 6">
            <a:extLst>
              <a:ext uri="{FF2B5EF4-FFF2-40B4-BE49-F238E27FC236}">
                <a16:creationId xmlns:a16="http://schemas.microsoft.com/office/drawing/2014/main" id="{7DAC9550-42E1-A1C9-888C-A935E8513898}"/>
              </a:ext>
            </a:extLst>
          </p:cNvPr>
          <p:cNvSpPr>
            <a:spLocks noGrp="1"/>
          </p:cNvSpPr>
          <p:nvPr>
            <p:ph type="body" sz="quarter" idx="25" hasCustomPrompt="1"/>
          </p:nvPr>
        </p:nvSpPr>
        <p:spPr>
          <a:xfrm>
            <a:off x="8636000" y="2689201"/>
            <a:ext cx="2371724" cy="166199"/>
          </a:xfrm>
        </p:spPr>
        <p:txBody>
          <a:bodyPr wrap="square" anchor="b" anchorCtr="0">
            <a:noAutofit/>
          </a:bodyPr>
          <a:lstStyle>
            <a:lvl1pPr marL="0" indent="0">
              <a:lnSpc>
                <a:spcPct val="100000"/>
              </a:lnSpc>
              <a:buNone/>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GB"/>
              <a:t>04</a:t>
            </a:r>
            <a:endParaRPr lang="en-LT"/>
          </a:p>
        </p:txBody>
      </p:sp>
      <p:sp>
        <p:nvSpPr>
          <p:cNvPr id="21" name="Title 1">
            <a:extLst>
              <a:ext uri="{FF2B5EF4-FFF2-40B4-BE49-F238E27FC236}">
                <a16:creationId xmlns:a16="http://schemas.microsoft.com/office/drawing/2014/main" id="{ED983984-076C-BA6D-1BA9-D6BF3CB45D26}"/>
              </a:ext>
            </a:extLst>
          </p:cNvPr>
          <p:cNvSpPr>
            <a:spLocks noGrp="1"/>
          </p:cNvSpPr>
          <p:nvPr>
            <p:ph type="title" hasCustomPrompt="1"/>
          </p:nvPr>
        </p:nvSpPr>
        <p:spPr>
          <a:xfrm>
            <a:off x="380999" y="381000"/>
            <a:ext cx="10633075" cy="664797"/>
          </a:xfrm>
        </p:spPr>
        <p:txBody>
          <a:bodyPr/>
          <a:lstStyle>
            <a:lvl1pPr>
              <a:defRPr sz="4800">
                <a:solidFill>
                  <a:srgbClr val="071844"/>
                </a:solidFill>
              </a:defRPr>
            </a:lvl1pPr>
          </a:lstStyle>
          <a:p>
            <a:r>
              <a:rPr lang="en-GB"/>
              <a:t>Title</a:t>
            </a:r>
            <a:endParaRPr lang="en-LT"/>
          </a:p>
        </p:txBody>
      </p:sp>
    </p:spTree>
    <p:extLst>
      <p:ext uri="{BB962C8B-B14F-4D97-AF65-F5344CB8AC3E}">
        <p14:creationId xmlns:p14="http://schemas.microsoft.com/office/powerpoint/2010/main" val="425210576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ards">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8905C51-F8AA-8332-F8A0-1E6BE9CC4C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97001" y="6152425"/>
            <a:ext cx="413999" cy="324575"/>
          </a:xfrm>
          <a:prstGeom prst="rect">
            <a:avLst/>
          </a:prstGeom>
        </p:spPr>
      </p:pic>
      <p:sp>
        <p:nvSpPr>
          <p:cNvPr id="6" name="Text Placeholder 6">
            <a:extLst>
              <a:ext uri="{FF2B5EF4-FFF2-40B4-BE49-F238E27FC236}">
                <a16:creationId xmlns:a16="http://schemas.microsoft.com/office/drawing/2014/main" id="{7078BCBF-3D03-C8BE-02A7-0CFF074A4725}"/>
              </a:ext>
            </a:extLst>
          </p:cNvPr>
          <p:cNvSpPr>
            <a:spLocks noGrp="1"/>
          </p:cNvSpPr>
          <p:nvPr>
            <p:ph type="body" sz="quarter" idx="10"/>
          </p:nvPr>
        </p:nvSpPr>
        <p:spPr>
          <a:xfrm>
            <a:off x="380998" y="3957638"/>
            <a:ext cx="5126040" cy="2519362"/>
          </a:xfrm>
        </p:spPr>
        <p:txBody>
          <a:bodyPr wrap="square" lIns="190800" rIns="190800" anchor="t" anchorCtr="0">
            <a:noAutofit/>
          </a:bodyPr>
          <a:lstStyle>
            <a:lvl1pPr marL="171450" indent="-171450">
              <a:lnSpc>
                <a:spcPct val="100000"/>
              </a:lnSpc>
              <a:buClr>
                <a:srgbClr val="4C47C0"/>
              </a:buClr>
              <a:buFont typeface="Wingdings" pitchFamily="2" charset="2"/>
              <a:buChar char="§"/>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16" name="Text Placeholder 6">
            <a:extLst>
              <a:ext uri="{FF2B5EF4-FFF2-40B4-BE49-F238E27FC236}">
                <a16:creationId xmlns:a16="http://schemas.microsoft.com/office/drawing/2014/main" id="{277798F4-89C8-0BEA-4716-3BB9A541CD77}"/>
              </a:ext>
            </a:extLst>
          </p:cNvPr>
          <p:cNvSpPr>
            <a:spLocks noGrp="1"/>
          </p:cNvSpPr>
          <p:nvPr>
            <p:ph type="body" sz="quarter" idx="18"/>
          </p:nvPr>
        </p:nvSpPr>
        <p:spPr>
          <a:xfrm>
            <a:off x="381000" y="2689201"/>
            <a:ext cx="5126037" cy="525062"/>
          </a:xfrm>
        </p:spPr>
        <p:txBody>
          <a:bodyPr wrap="square" lIns="190800" tIns="190800" rIns="190800" anchor="t" anchorCtr="0">
            <a:spAutoFit/>
          </a:bodyPr>
          <a:lstStyle>
            <a:lvl1pPr marL="0" indent="0">
              <a:lnSpc>
                <a:spcPct val="90000"/>
              </a:lnSpc>
              <a:buNone/>
              <a:defRPr sz="24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21" name="Title 1">
            <a:extLst>
              <a:ext uri="{FF2B5EF4-FFF2-40B4-BE49-F238E27FC236}">
                <a16:creationId xmlns:a16="http://schemas.microsoft.com/office/drawing/2014/main" id="{ED983984-076C-BA6D-1BA9-D6BF3CB45D26}"/>
              </a:ext>
            </a:extLst>
          </p:cNvPr>
          <p:cNvSpPr>
            <a:spLocks noGrp="1"/>
          </p:cNvSpPr>
          <p:nvPr>
            <p:ph type="title" hasCustomPrompt="1"/>
          </p:nvPr>
        </p:nvSpPr>
        <p:spPr>
          <a:xfrm>
            <a:off x="380999" y="381000"/>
            <a:ext cx="10633075" cy="664797"/>
          </a:xfrm>
        </p:spPr>
        <p:txBody>
          <a:bodyPr/>
          <a:lstStyle>
            <a:lvl1pPr>
              <a:lnSpc>
                <a:spcPct val="90000"/>
              </a:lnSpc>
              <a:defRPr sz="4800">
                <a:solidFill>
                  <a:srgbClr val="071844"/>
                </a:solidFill>
              </a:defRPr>
            </a:lvl1pPr>
          </a:lstStyle>
          <a:p>
            <a:r>
              <a:rPr lang="en-GB"/>
              <a:t>Title</a:t>
            </a:r>
            <a:endParaRPr lang="en-LT"/>
          </a:p>
        </p:txBody>
      </p:sp>
      <p:sp>
        <p:nvSpPr>
          <p:cNvPr id="2" name="Rounded Rectangle 1">
            <a:extLst>
              <a:ext uri="{FF2B5EF4-FFF2-40B4-BE49-F238E27FC236}">
                <a16:creationId xmlns:a16="http://schemas.microsoft.com/office/drawing/2014/main" id="{FACF44C3-D55F-E834-86C5-5E2A86E43BFC}"/>
              </a:ext>
            </a:extLst>
          </p:cNvPr>
          <p:cNvSpPr/>
          <p:nvPr userDrawn="1"/>
        </p:nvSpPr>
        <p:spPr>
          <a:xfrm>
            <a:off x="381001" y="2689201"/>
            <a:ext cx="5126037" cy="3787798"/>
          </a:xfrm>
          <a:prstGeom prst="roundRect">
            <a:avLst>
              <a:gd name="adj" fmla="val 4023"/>
            </a:avLst>
          </a:prstGeom>
          <a:noFill/>
          <a:ln w="6350">
            <a:solidFill>
              <a:srgbClr val="4C47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8" name="Text Placeholder 6">
            <a:extLst>
              <a:ext uri="{FF2B5EF4-FFF2-40B4-BE49-F238E27FC236}">
                <a16:creationId xmlns:a16="http://schemas.microsoft.com/office/drawing/2014/main" id="{C598533C-C4D8-379E-7ED4-EB8EA9B1A0C1}"/>
              </a:ext>
            </a:extLst>
          </p:cNvPr>
          <p:cNvSpPr>
            <a:spLocks noGrp="1"/>
          </p:cNvSpPr>
          <p:nvPr>
            <p:ph type="body" sz="quarter" idx="19"/>
          </p:nvPr>
        </p:nvSpPr>
        <p:spPr>
          <a:xfrm>
            <a:off x="5892800" y="3957638"/>
            <a:ext cx="5121278" cy="2519362"/>
          </a:xfrm>
        </p:spPr>
        <p:txBody>
          <a:bodyPr wrap="square" lIns="190800" rIns="190800" anchor="t" anchorCtr="0">
            <a:noAutofit/>
          </a:bodyPr>
          <a:lstStyle>
            <a:lvl1pPr marL="171450" indent="-171450">
              <a:lnSpc>
                <a:spcPct val="100000"/>
              </a:lnSpc>
              <a:buClr>
                <a:srgbClr val="4C47C0"/>
              </a:buClr>
              <a:buFont typeface="Wingdings" pitchFamily="2" charset="2"/>
              <a:buChar char="§"/>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9" name="Text Placeholder 6">
            <a:extLst>
              <a:ext uri="{FF2B5EF4-FFF2-40B4-BE49-F238E27FC236}">
                <a16:creationId xmlns:a16="http://schemas.microsoft.com/office/drawing/2014/main" id="{A486E507-61A4-9D20-B4B0-79D69576C68C}"/>
              </a:ext>
            </a:extLst>
          </p:cNvPr>
          <p:cNvSpPr>
            <a:spLocks noGrp="1"/>
          </p:cNvSpPr>
          <p:nvPr>
            <p:ph type="body" sz="quarter" idx="20"/>
          </p:nvPr>
        </p:nvSpPr>
        <p:spPr>
          <a:xfrm>
            <a:off x="5892800" y="2689201"/>
            <a:ext cx="5121275" cy="525062"/>
          </a:xfrm>
        </p:spPr>
        <p:txBody>
          <a:bodyPr wrap="square" lIns="190800" tIns="190800" rIns="190800" anchor="t" anchorCtr="0">
            <a:spAutoFit/>
          </a:bodyPr>
          <a:lstStyle>
            <a:lvl1pPr marL="0" indent="0">
              <a:lnSpc>
                <a:spcPct val="90000"/>
              </a:lnSpc>
              <a:buNone/>
              <a:defRPr sz="24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11" name="Rounded Rectangle 10">
            <a:extLst>
              <a:ext uri="{FF2B5EF4-FFF2-40B4-BE49-F238E27FC236}">
                <a16:creationId xmlns:a16="http://schemas.microsoft.com/office/drawing/2014/main" id="{A728EB14-51FC-ACA0-DAF0-7F1D056B34B1}"/>
              </a:ext>
            </a:extLst>
          </p:cNvPr>
          <p:cNvSpPr/>
          <p:nvPr userDrawn="1"/>
        </p:nvSpPr>
        <p:spPr>
          <a:xfrm>
            <a:off x="5892800" y="2689201"/>
            <a:ext cx="5121275" cy="3787798"/>
          </a:xfrm>
          <a:prstGeom prst="roundRect">
            <a:avLst>
              <a:gd name="adj" fmla="val 4023"/>
            </a:avLst>
          </a:prstGeom>
          <a:noFill/>
          <a:ln w="6350">
            <a:solidFill>
              <a:srgbClr val="4C47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Tree>
    <p:extLst>
      <p:ext uri="{BB962C8B-B14F-4D97-AF65-F5344CB8AC3E}">
        <p14:creationId xmlns:p14="http://schemas.microsoft.com/office/powerpoint/2010/main" val="375164260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ards + Image">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8905C51-F8AA-8332-F8A0-1E6BE9CC4C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97001" y="6152425"/>
            <a:ext cx="413999" cy="324575"/>
          </a:xfrm>
          <a:prstGeom prst="rect">
            <a:avLst/>
          </a:prstGeom>
        </p:spPr>
      </p:pic>
      <p:sp>
        <p:nvSpPr>
          <p:cNvPr id="6" name="Text Placeholder 6">
            <a:extLst>
              <a:ext uri="{FF2B5EF4-FFF2-40B4-BE49-F238E27FC236}">
                <a16:creationId xmlns:a16="http://schemas.microsoft.com/office/drawing/2014/main" id="{7078BCBF-3D03-C8BE-02A7-0CFF074A4725}"/>
              </a:ext>
            </a:extLst>
          </p:cNvPr>
          <p:cNvSpPr>
            <a:spLocks noGrp="1"/>
          </p:cNvSpPr>
          <p:nvPr>
            <p:ph type="body" sz="quarter" idx="10"/>
          </p:nvPr>
        </p:nvSpPr>
        <p:spPr>
          <a:xfrm>
            <a:off x="380998" y="3957638"/>
            <a:ext cx="3289301" cy="2519362"/>
          </a:xfrm>
        </p:spPr>
        <p:txBody>
          <a:bodyPr wrap="square" lIns="190800" rIns="190800" anchor="t" anchorCtr="0">
            <a:noAutofit/>
          </a:bodyPr>
          <a:lstStyle>
            <a:lvl1pPr marL="171450" indent="-171450">
              <a:lnSpc>
                <a:spcPct val="100000"/>
              </a:lnSpc>
              <a:buClr>
                <a:srgbClr val="4C47C0"/>
              </a:buClr>
              <a:buFont typeface="Wingdings" pitchFamily="2" charset="2"/>
              <a:buChar char="§"/>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16" name="Text Placeholder 6">
            <a:extLst>
              <a:ext uri="{FF2B5EF4-FFF2-40B4-BE49-F238E27FC236}">
                <a16:creationId xmlns:a16="http://schemas.microsoft.com/office/drawing/2014/main" id="{277798F4-89C8-0BEA-4716-3BB9A541CD77}"/>
              </a:ext>
            </a:extLst>
          </p:cNvPr>
          <p:cNvSpPr>
            <a:spLocks noGrp="1"/>
          </p:cNvSpPr>
          <p:nvPr>
            <p:ph type="body" sz="quarter" idx="18"/>
          </p:nvPr>
        </p:nvSpPr>
        <p:spPr>
          <a:xfrm>
            <a:off x="381000" y="2689201"/>
            <a:ext cx="3289299" cy="525062"/>
          </a:xfrm>
        </p:spPr>
        <p:txBody>
          <a:bodyPr wrap="square" lIns="190800" tIns="190800" rIns="190800" anchor="t" anchorCtr="0">
            <a:spAutoFit/>
          </a:bodyPr>
          <a:lstStyle>
            <a:lvl1pPr marL="0" indent="0">
              <a:lnSpc>
                <a:spcPct val="90000"/>
              </a:lnSpc>
              <a:buNone/>
              <a:defRPr sz="24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21" name="Title 1">
            <a:extLst>
              <a:ext uri="{FF2B5EF4-FFF2-40B4-BE49-F238E27FC236}">
                <a16:creationId xmlns:a16="http://schemas.microsoft.com/office/drawing/2014/main" id="{ED983984-076C-BA6D-1BA9-D6BF3CB45D26}"/>
              </a:ext>
            </a:extLst>
          </p:cNvPr>
          <p:cNvSpPr>
            <a:spLocks noGrp="1"/>
          </p:cNvSpPr>
          <p:nvPr>
            <p:ph type="title" hasCustomPrompt="1"/>
          </p:nvPr>
        </p:nvSpPr>
        <p:spPr>
          <a:xfrm>
            <a:off x="380999" y="381000"/>
            <a:ext cx="10633075" cy="664797"/>
          </a:xfrm>
        </p:spPr>
        <p:txBody>
          <a:bodyPr/>
          <a:lstStyle>
            <a:lvl1pPr>
              <a:defRPr sz="4800">
                <a:solidFill>
                  <a:srgbClr val="071844"/>
                </a:solidFill>
              </a:defRPr>
            </a:lvl1pPr>
          </a:lstStyle>
          <a:p>
            <a:r>
              <a:rPr lang="en-GB"/>
              <a:t>Title</a:t>
            </a:r>
            <a:endParaRPr lang="en-LT"/>
          </a:p>
        </p:txBody>
      </p:sp>
      <p:sp>
        <p:nvSpPr>
          <p:cNvPr id="2" name="Rounded Rectangle 1">
            <a:extLst>
              <a:ext uri="{FF2B5EF4-FFF2-40B4-BE49-F238E27FC236}">
                <a16:creationId xmlns:a16="http://schemas.microsoft.com/office/drawing/2014/main" id="{FACF44C3-D55F-E834-86C5-5E2A86E43BFC}"/>
              </a:ext>
            </a:extLst>
          </p:cNvPr>
          <p:cNvSpPr/>
          <p:nvPr userDrawn="1"/>
        </p:nvSpPr>
        <p:spPr>
          <a:xfrm>
            <a:off x="381001" y="2689201"/>
            <a:ext cx="3289299" cy="3787798"/>
          </a:xfrm>
          <a:prstGeom prst="roundRect">
            <a:avLst>
              <a:gd name="adj" fmla="val 4633"/>
            </a:avLst>
          </a:prstGeom>
          <a:noFill/>
          <a:ln w="6350">
            <a:solidFill>
              <a:srgbClr val="4C47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8" name="Text Placeholder 6">
            <a:extLst>
              <a:ext uri="{FF2B5EF4-FFF2-40B4-BE49-F238E27FC236}">
                <a16:creationId xmlns:a16="http://schemas.microsoft.com/office/drawing/2014/main" id="{C598533C-C4D8-379E-7ED4-EB8EA9B1A0C1}"/>
              </a:ext>
            </a:extLst>
          </p:cNvPr>
          <p:cNvSpPr>
            <a:spLocks noGrp="1"/>
          </p:cNvSpPr>
          <p:nvPr>
            <p:ph type="body" sz="quarter" idx="19"/>
          </p:nvPr>
        </p:nvSpPr>
        <p:spPr>
          <a:xfrm>
            <a:off x="4051300" y="3957638"/>
            <a:ext cx="3289301" cy="2519362"/>
          </a:xfrm>
        </p:spPr>
        <p:txBody>
          <a:bodyPr wrap="square" lIns="190800" rIns="190800" anchor="t" anchorCtr="0">
            <a:noAutofit/>
          </a:bodyPr>
          <a:lstStyle>
            <a:lvl1pPr marL="171450" indent="-171450">
              <a:lnSpc>
                <a:spcPct val="100000"/>
              </a:lnSpc>
              <a:buClr>
                <a:srgbClr val="4C47C0"/>
              </a:buClr>
              <a:buFont typeface="Wingdings" pitchFamily="2" charset="2"/>
              <a:buChar char="§"/>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9" name="Text Placeholder 6">
            <a:extLst>
              <a:ext uri="{FF2B5EF4-FFF2-40B4-BE49-F238E27FC236}">
                <a16:creationId xmlns:a16="http://schemas.microsoft.com/office/drawing/2014/main" id="{A486E507-61A4-9D20-B4B0-79D69576C68C}"/>
              </a:ext>
            </a:extLst>
          </p:cNvPr>
          <p:cNvSpPr>
            <a:spLocks noGrp="1"/>
          </p:cNvSpPr>
          <p:nvPr>
            <p:ph type="body" sz="quarter" idx="20"/>
          </p:nvPr>
        </p:nvSpPr>
        <p:spPr>
          <a:xfrm>
            <a:off x="4051300" y="2689201"/>
            <a:ext cx="3289299" cy="525062"/>
          </a:xfrm>
        </p:spPr>
        <p:txBody>
          <a:bodyPr wrap="square" lIns="190800" tIns="190800" rIns="190800" anchor="t" anchorCtr="0">
            <a:spAutoFit/>
          </a:bodyPr>
          <a:lstStyle>
            <a:lvl1pPr marL="0" indent="0">
              <a:lnSpc>
                <a:spcPct val="90000"/>
              </a:lnSpc>
              <a:buNone/>
              <a:defRPr sz="24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11" name="Rounded Rectangle 10">
            <a:extLst>
              <a:ext uri="{FF2B5EF4-FFF2-40B4-BE49-F238E27FC236}">
                <a16:creationId xmlns:a16="http://schemas.microsoft.com/office/drawing/2014/main" id="{A728EB14-51FC-ACA0-DAF0-7F1D056B34B1}"/>
              </a:ext>
            </a:extLst>
          </p:cNvPr>
          <p:cNvSpPr/>
          <p:nvPr userDrawn="1"/>
        </p:nvSpPr>
        <p:spPr>
          <a:xfrm>
            <a:off x="4051300" y="2689201"/>
            <a:ext cx="3289299" cy="3787798"/>
          </a:xfrm>
          <a:prstGeom prst="roundRect">
            <a:avLst>
              <a:gd name="adj" fmla="val 4633"/>
            </a:avLst>
          </a:prstGeom>
          <a:noFill/>
          <a:ln w="6350">
            <a:solidFill>
              <a:srgbClr val="4C47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5" name="Picture Placeholder 7">
            <a:extLst>
              <a:ext uri="{FF2B5EF4-FFF2-40B4-BE49-F238E27FC236}">
                <a16:creationId xmlns:a16="http://schemas.microsoft.com/office/drawing/2014/main" id="{5FC5EC45-61F8-03A3-B5B4-2E69C6A46EDF}"/>
              </a:ext>
            </a:extLst>
          </p:cNvPr>
          <p:cNvSpPr>
            <a:spLocks noGrp="1"/>
          </p:cNvSpPr>
          <p:nvPr>
            <p:ph type="pic" sz="quarter" idx="11"/>
          </p:nvPr>
        </p:nvSpPr>
        <p:spPr>
          <a:xfrm>
            <a:off x="7721598" y="2689202"/>
            <a:ext cx="3289301" cy="3787798"/>
          </a:xfrm>
          <a:prstGeom prst="roundRect">
            <a:avLst>
              <a:gd name="adj" fmla="val 4633"/>
            </a:avLst>
          </a:prstGeom>
          <a:solidFill>
            <a:schemeClr val="accent5"/>
          </a:solidFill>
        </p:spPr>
        <p:txBody>
          <a:bodyPr/>
          <a:lstStyle/>
          <a:p>
            <a:endParaRPr lang="en-LT"/>
          </a:p>
        </p:txBody>
      </p:sp>
    </p:spTree>
    <p:extLst>
      <p:ext uri="{BB962C8B-B14F-4D97-AF65-F5344CB8AC3E}">
        <p14:creationId xmlns:p14="http://schemas.microsoft.com/office/powerpoint/2010/main" val="305296373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ards">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8905C51-F8AA-8332-F8A0-1E6BE9CC4C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97001" y="6152425"/>
            <a:ext cx="413999" cy="324575"/>
          </a:xfrm>
          <a:prstGeom prst="rect">
            <a:avLst/>
          </a:prstGeom>
        </p:spPr>
      </p:pic>
      <p:sp>
        <p:nvSpPr>
          <p:cNvPr id="6" name="Text Placeholder 6">
            <a:extLst>
              <a:ext uri="{FF2B5EF4-FFF2-40B4-BE49-F238E27FC236}">
                <a16:creationId xmlns:a16="http://schemas.microsoft.com/office/drawing/2014/main" id="{7078BCBF-3D03-C8BE-02A7-0CFF074A4725}"/>
              </a:ext>
            </a:extLst>
          </p:cNvPr>
          <p:cNvSpPr>
            <a:spLocks noGrp="1"/>
          </p:cNvSpPr>
          <p:nvPr>
            <p:ph type="body" sz="quarter" idx="10"/>
          </p:nvPr>
        </p:nvSpPr>
        <p:spPr>
          <a:xfrm>
            <a:off x="380998" y="3957638"/>
            <a:ext cx="3289301" cy="2519362"/>
          </a:xfrm>
        </p:spPr>
        <p:txBody>
          <a:bodyPr wrap="square" lIns="190800" rIns="190800" anchor="t" anchorCtr="0">
            <a:noAutofit/>
          </a:bodyPr>
          <a:lstStyle>
            <a:lvl1pPr marL="171450" indent="-171450">
              <a:lnSpc>
                <a:spcPct val="100000"/>
              </a:lnSpc>
              <a:spcBef>
                <a:spcPts val="1000"/>
              </a:spcBef>
              <a:spcAft>
                <a:spcPts val="0"/>
              </a:spcAft>
              <a:buClr>
                <a:srgbClr val="4C47C0"/>
              </a:buClr>
              <a:buFont typeface="Wingdings" pitchFamily="2" charset="2"/>
              <a:buChar char="§"/>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16" name="Text Placeholder 6">
            <a:extLst>
              <a:ext uri="{FF2B5EF4-FFF2-40B4-BE49-F238E27FC236}">
                <a16:creationId xmlns:a16="http://schemas.microsoft.com/office/drawing/2014/main" id="{277798F4-89C8-0BEA-4716-3BB9A541CD77}"/>
              </a:ext>
            </a:extLst>
          </p:cNvPr>
          <p:cNvSpPr>
            <a:spLocks noGrp="1"/>
          </p:cNvSpPr>
          <p:nvPr>
            <p:ph type="body" sz="quarter" idx="18"/>
          </p:nvPr>
        </p:nvSpPr>
        <p:spPr>
          <a:xfrm>
            <a:off x="381000" y="2689201"/>
            <a:ext cx="3289299" cy="525062"/>
          </a:xfrm>
        </p:spPr>
        <p:txBody>
          <a:bodyPr wrap="square" lIns="190800" tIns="190800" rIns="190800" anchor="t" anchorCtr="0">
            <a:spAutoFit/>
          </a:bodyPr>
          <a:lstStyle>
            <a:lvl1pPr marL="0" indent="0">
              <a:lnSpc>
                <a:spcPct val="90000"/>
              </a:lnSpc>
              <a:buNone/>
              <a:defRPr sz="24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21" name="Title 1">
            <a:extLst>
              <a:ext uri="{FF2B5EF4-FFF2-40B4-BE49-F238E27FC236}">
                <a16:creationId xmlns:a16="http://schemas.microsoft.com/office/drawing/2014/main" id="{ED983984-076C-BA6D-1BA9-D6BF3CB45D26}"/>
              </a:ext>
            </a:extLst>
          </p:cNvPr>
          <p:cNvSpPr>
            <a:spLocks noGrp="1"/>
          </p:cNvSpPr>
          <p:nvPr>
            <p:ph type="title" hasCustomPrompt="1"/>
          </p:nvPr>
        </p:nvSpPr>
        <p:spPr>
          <a:xfrm>
            <a:off x="380999" y="381000"/>
            <a:ext cx="10633075" cy="664797"/>
          </a:xfrm>
        </p:spPr>
        <p:txBody>
          <a:bodyPr/>
          <a:lstStyle>
            <a:lvl1pPr>
              <a:lnSpc>
                <a:spcPct val="90000"/>
              </a:lnSpc>
              <a:spcBef>
                <a:spcPct val="0"/>
              </a:spcBef>
              <a:spcAft>
                <a:spcPts val="0"/>
              </a:spcAft>
              <a:defRPr sz="4800">
                <a:solidFill>
                  <a:srgbClr val="071844"/>
                </a:solidFill>
              </a:defRPr>
            </a:lvl1pPr>
          </a:lstStyle>
          <a:p>
            <a:r>
              <a:rPr lang="en-GB"/>
              <a:t>Title</a:t>
            </a:r>
            <a:endParaRPr lang="en-LT"/>
          </a:p>
        </p:txBody>
      </p:sp>
      <p:sp>
        <p:nvSpPr>
          <p:cNvPr id="2" name="Rounded Rectangle 1">
            <a:extLst>
              <a:ext uri="{FF2B5EF4-FFF2-40B4-BE49-F238E27FC236}">
                <a16:creationId xmlns:a16="http://schemas.microsoft.com/office/drawing/2014/main" id="{FACF44C3-D55F-E834-86C5-5E2A86E43BFC}"/>
              </a:ext>
            </a:extLst>
          </p:cNvPr>
          <p:cNvSpPr/>
          <p:nvPr userDrawn="1"/>
        </p:nvSpPr>
        <p:spPr>
          <a:xfrm>
            <a:off x="381001" y="2689201"/>
            <a:ext cx="3289299" cy="3787798"/>
          </a:xfrm>
          <a:prstGeom prst="roundRect">
            <a:avLst>
              <a:gd name="adj" fmla="val 4633"/>
            </a:avLst>
          </a:prstGeom>
          <a:noFill/>
          <a:ln w="6350">
            <a:solidFill>
              <a:srgbClr val="4C47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8" name="Text Placeholder 6">
            <a:extLst>
              <a:ext uri="{FF2B5EF4-FFF2-40B4-BE49-F238E27FC236}">
                <a16:creationId xmlns:a16="http://schemas.microsoft.com/office/drawing/2014/main" id="{C598533C-C4D8-379E-7ED4-EB8EA9B1A0C1}"/>
              </a:ext>
            </a:extLst>
          </p:cNvPr>
          <p:cNvSpPr>
            <a:spLocks noGrp="1"/>
          </p:cNvSpPr>
          <p:nvPr>
            <p:ph type="body" sz="quarter" idx="19"/>
          </p:nvPr>
        </p:nvSpPr>
        <p:spPr>
          <a:xfrm>
            <a:off x="4051300" y="3957638"/>
            <a:ext cx="3289301" cy="2519362"/>
          </a:xfrm>
        </p:spPr>
        <p:txBody>
          <a:bodyPr wrap="square" lIns="190800" rIns="190800" anchor="t" anchorCtr="0">
            <a:noAutofit/>
          </a:bodyPr>
          <a:lstStyle>
            <a:lvl1pPr marL="171450" indent="-171450">
              <a:lnSpc>
                <a:spcPct val="100000"/>
              </a:lnSpc>
              <a:buClr>
                <a:srgbClr val="4C47C0"/>
              </a:buClr>
              <a:buFont typeface="Wingdings" pitchFamily="2" charset="2"/>
              <a:buChar char="§"/>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9" name="Text Placeholder 6">
            <a:extLst>
              <a:ext uri="{FF2B5EF4-FFF2-40B4-BE49-F238E27FC236}">
                <a16:creationId xmlns:a16="http://schemas.microsoft.com/office/drawing/2014/main" id="{A486E507-61A4-9D20-B4B0-79D69576C68C}"/>
              </a:ext>
            </a:extLst>
          </p:cNvPr>
          <p:cNvSpPr>
            <a:spLocks noGrp="1"/>
          </p:cNvSpPr>
          <p:nvPr>
            <p:ph type="body" sz="quarter" idx="20"/>
          </p:nvPr>
        </p:nvSpPr>
        <p:spPr>
          <a:xfrm>
            <a:off x="4051300" y="2689201"/>
            <a:ext cx="3289299" cy="525062"/>
          </a:xfrm>
        </p:spPr>
        <p:txBody>
          <a:bodyPr wrap="square" lIns="190800" tIns="190800" rIns="190800" anchor="t" anchorCtr="0">
            <a:spAutoFit/>
          </a:bodyPr>
          <a:lstStyle>
            <a:lvl1pPr marL="0" indent="0">
              <a:lnSpc>
                <a:spcPct val="90000"/>
              </a:lnSpc>
              <a:buNone/>
              <a:defRPr sz="24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11" name="Rounded Rectangle 10">
            <a:extLst>
              <a:ext uri="{FF2B5EF4-FFF2-40B4-BE49-F238E27FC236}">
                <a16:creationId xmlns:a16="http://schemas.microsoft.com/office/drawing/2014/main" id="{A728EB14-51FC-ACA0-DAF0-7F1D056B34B1}"/>
              </a:ext>
            </a:extLst>
          </p:cNvPr>
          <p:cNvSpPr/>
          <p:nvPr userDrawn="1"/>
        </p:nvSpPr>
        <p:spPr>
          <a:xfrm>
            <a:off x="4051300" y="2689201"/>
            <a:ext cx="3289299" cy="3787798"/>
          </a:xfrm>
          <a:prstGeom prst="roundRect">
            <a:avLst>
              <a:gd name="adj" fmla="val 4633"/>
            </a:avLst>
          </a:prstGeom>
          <a:noFill/>
          <a:ln w="6350">
            <a:solidFill>
              <a:srgbClr val="4C47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2" name="Text Placeholder 6">
            <a:extLst>
              <a:ext uri="{FF2B5EF4-FFF2-40B4-BE49-F238E27FC236}">
                <a16:creationId xmlns:a16="http://schemas.microsoft.com/office/drawing/2014/main" id="{A678E2CE-D9E7-636B-791B-1C39945544B5}"/>
              </a:ext>
            </a:extLst>
          </p:cNvPr>
          <p:cNvSpPr>
            <a:spLocks noGrp="1"/>
          </p:cNvSpPr>
          <p:nvPr>
            <p:ph type="body" sz="quarter" idx="21"/>
          </p:nvPr>
        </p:nvSpPr>
        <p:spPr>
          <a:xfrm>
            <a:off x="7721600" y="3957638"/>
            <a:ext cx="3289301" cy="2519362"/>
          </a:xfrm>
        </p:spPr>
        <p:txBody>
          <a:bodyPr wrap="square" lIns="190800" rIns="190800" anchor="t" anchorCtr="0">
            <a:noAutofit/>
          </a:bodyPr>
          <a:lstStyle>
            <a:lvl1pPr marL="171450" indent="-171450">
              <a:lnSpc>
                <a:spcPct val="100000"/>
              </a:lnSpc>
              <a:buClr>
                <a:srgbClr val="4C47C0"/>
              </a:buClr>
              <a:buFont typeface="Wingdings" pitchFamily="2" charset="2"/>
              <a:buChar char="§"/>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13" name="Text Placeholder 6">
            <a:extLst>
              <a:ext uri="{FF2B5EF4-FFF2-40B4-BE49-F238E27FC236}">
                <a16:creationId xmlns:a16="http://schemas.microsoft.com/office/drawing/2014/main" id="{14366D78-6AF2-7712-6271-B54E215F6388}"/>
              </a:ext>
            </a:extLst>
          </p:cNvPr>
          <p:cNvSpPr>
            <a:spLocks noGrp="1"/>
          </p:cNvSpPr>
          <p:nvPr>
            <p:ph type="body" sz="quarter" idx="22"/>
          </p:nvPr>
        </p:nvSpPr>
        <p:spPr>
          <a:xfrm>
            <a:off x="7721600" y="2689201"/>
            <a:ext cx="3289299" cy="525062"/>
          </a:xfrm>
        </p:spPr>
        <p:txBody>
          <a:bodyPr wrap="square" lIns="190800" tIns="190800" rIns="190800" anchor="t" anchorCtr="0">
            <a:spAutoFit/>
          </a:bodyPr>
          <a:lstStyle>
            <a:lvl1pPr marL="0" indent="0">
              <a:lnSpc>
                <a:spcPct val="90000"/>
              </a:lnSpc>
              <a:buNone/>
              <a:defRPr sz="24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14" name="Rounded Rectangle 13">
            <a:extLst>
              <a:ext uri="{FF2B5EF4-FFF2-40B4-BE49-F238E27FC236}">
                <a16:creationId xmlns:a16="http://schemas.microsoft.com/office/drawing/2014/main" id="{5FC749CB-ECED-1F88-0B02-DAA7F1CE08E5}"/>
              </a:ext>
            </a:extLst>
          </p:cNvPr>
          <p:cNvSpPr/>
          <p:nvPr userDrawn="1"/>
        </p:nvSpPr>
        <p:spPr>
          <a:xfrm>
            <a:off x="7721600" y="2689201"/>
            <a:ext cx="3289299" cy="3787798"/>
          </a:xfrm>
          <a:prstGeom prst="roundRect">
            <a:avLst>
              <a:gd name="adj" fmla="val 4633"/>
            </a:avLst>
          </a:prstGeom>
          <a:noFill/>
          <a:ln w="6350">
            <a:solidFill>
              <a:srgbClr val="4C47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Tree>
    <p:extLst>
      <p:ext uri="{BB962C8B-B14F-4D97-AF65-F5344CB8AC3E}">
        <p14:creationId xmlns:p14="http://schemas.microsoft.com/office/powerpoint/2010/main" val="153518159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Vertical Points">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8905C51-F8AA-8332-F8A0-1E6BE9CC4C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97001" y="6152425"/>
            <a:ext cx="413999" cy="324575"/>
          </a:xfrm>
          <a:prstGeom prst="rect">
            <a:avLst/>
          </a:prstGeom>
        </p:spPr>
      </p:pic>
      <p:sp>
        <p:nvSpPr>
          <p:cNvPr id="6" name="Text Placeholder 6">
            <a:extLst>
              <a:ext uri="{FF2B5EF4-FFF2-40B4-BE49-F238E27FC236}">
                <a16:creationId xmlns:a16="http://schemas.microsoft.com/office/drawing/2014/main" id="{7078BCBF-3D03-C8BE-02A7-0CFF074A4725}"/>
              </a:ext>
            </a:extLst>
          </p:cNvPr>
          <p:cNvSpPr>
            <a:spLocks noGrp="1"/>
          </p:cNvSpPr>
          <p:nvPr>
            <p:ph type="body" sz="quarter" idx="10"/>
          </p:nvPr>
        </p:nvSpPr>
        <p:spPr>
          <a:xfrm>
            <a:off x="380999" y="3046200"/>
            <a:ext cx="2371725" cy="3430800"/>
          </a:xfrm>
        </p:spPr>
        <p:txBody>
          <a:bodyPr wrap="square" anchor="t" anchorCtr="0">
            <a:noAutofit/>
          </a:bodyPr>
          <a:lstStyle>
            <a:lvl1pPr marL="171450" indent="-171450">
              <a:lnSpc>
                <a:spcPct val="100000"/>
              </a:lnSpc>
              <a:buClr>
                <a:srgbClr val="4C47C0"/>
              </a:buClr>
              <a:buFont typeface="Wingdings" pitchFamily="2" charset="2"/>
              <a:buChar char="§"/>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10" name="Text Placeholder 6">
            <a:extLst>
              <a:ext uri="{FF2B5EF4-FFF2-40B4-BE49-F238E27FC236}">
                <a16:creationId xmlns:a16="http://schemas.microsoft.com/office/drawing/2014/main" id="{DC8B67AF-80AB-A4AA-4DEF-427452405290}"/>
              </a:ext>
            </a:extLst>
          </p:cNvPr>
          <p:cNvSpPr>
            <a:spLocks noGrp="1"/>
          </p:cNvSpPr>
          <p:nvPr>
            <p:ph type="body" sz="quarter" idx="12"/>
          </p:nvPr>
        </p:nvSpPr>
        <p:spPr>
          <a:xfrm>
            <a:off x="3136899" y="3046200"/>
            <a:ext cx="2371725" cy="3430800"/>
          </a:xfrm>
        </p:spPr>
        <p:txBody>
          <a:bodyPr wrap="square" anchor="t" anchorCtr="0">
            <a:noAutofit/>
          </a:bodyPr>
          <a:lstStyle>
            <a:lvl1pPr marL="171450" indent="-171450">
              <a:lnSpc>
                <a:spcPct val="100000"/>
              </a:lnSpc>
              <a:buClr>
                <a:srgbClr val="4C47C0"/>
              </a:buClr>
              <a:buFont typeface="Wingdings" pitchFamily="2" charset="2"/>
              <a:buChar char="§"/>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12" name="Text Placeholder 6">
            <a:extLst>
              <a:ext uri="{FF2B5EF4-FFF2-40B4-BE49-F238E27FC236}">
                <a16:creationId xmlns:a16="http://schemas.microsoft.com/office/drawing/2014/main" id="{96E6B23C-DC45-5B92-7F1D-A0CFE893E1D9}"/>
              </a:ext>
            </a:extLst>
          </p:cNvPr>
          <p:cNvSpPr>
            <a:spLocks noGrp="1"/>
          </p:cNvSpPr>
          <p:nvPr>
            <p:ph type="body" sz="quarter" idx="14"/>
          </p:nvPr>
        </p:nvSpPr>
        <p:spPr>
          <a:xfrm>
            <a:off x="5892799" y="3046200"/>
            <a:ext cx="2371725" cy="3430800"/>
          </a:xfrm>
        </p:spPr>
        <p:txBody>
          <a:bodyPr wrap="square" anchor="t" anchorCtr="0">
            <a:noAutofit/>
          </a:bodyPr>
          <a:lstStyle>
            <a:lvl1pPr marL="171450" indent="-171450">
              <a:lnSpc>
                <a:spcPct val="100000"/>
              </a:lnSpc>
              <a:buClr>
                <a:srgbClr val="4C47C0"/>
              </a:buClr>
              <a:buFont typeface="Wingdings" pitchFamily="2" charset="2"/>
              <a:buChar char="§"/>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14" name="Text Placeholder 6">
            <a:extLst>
              <a:ext uri="{FF2B5EF4-FFF2-40B4-BE49-F238E27FC236}">
                <a16:creationId xmlns:a16="http://schemas.microsoft.com/office/drawing/2014/main" id="{48DDB9DF-C30F-4827-3A9D-DDEB0F80EBDD}"/>
              </a:ext>
            </a:extLst>
          </p:cNvPr>
          <p:cNvSpPr>
            <a:spLocks noGrp="1"/>
          </p:cNvSpPr>
          <p:nvPr>
            <p:ph type="body" sz="quarter" idx="16"/>
          </p:nvPr>
        </p:nvSpPr>
        <p:spPr>
          <a:xfrm>
            <a:off x="8635999" y="3046200"/>
            <a:ext cx="2371725" cy="3430800"/>
          </a:xfrm>
        </p:spPr>
        <p:txBody>
          <a:bodyPr wrap="square" anchor="t" anchorCtr="0">
            <a:noAutofit/>
          </a:bodyPr>
          <a:lstStyle>
            <a:lvl1pPr marL="171450" indent="-171450">
              <a:lnSpc>
                <a:spcPct val="100000"/>
              </a:lnSpc>
              <a:buFont typeface="Wingdings" pitchFamily="2" charset="2"/>
              <a:buChar char="§"/>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16" name="Text Placeholder 6">
            <a:extLst>
              <a:ext uri="{FF2B5EF4-FFF2-40B4-BE49-F238E27FC236}">
                <a16:creationId xmlns:a16="http://schemas.microsoft.com/office/drawing/2014/main" id="{277798F4-89C8-0BEA-4716-3BB9A541CD77}"/>
              </a:ext>
            </a:extLst>
          </p:cNvPr>
          <p:cNvSpPr>
            <a:spLocks noGrp="1"/>
          </p:cNvSpPr>
          <p:nvPr>
            <p:ph type="body" sz="quarter" idx="18"/>
          </p:nvPr>
        </p:nvSpPr>
        <p:spPr>
          <a:xfrm>
            <a:off x="380999" y="1073497"/>
            <a:ext cx="2371725" cy="332399"/>
          </a:xfrm>
        </p:spPr>
        <p:txBody>
          <a:bodyPr wrap="square" anchor="t" anchorCtr="0">
            <a:spAutoFit/>
          </a:bodyPr>
          <a:lstStyle>
            <a:lvl1pPr marL="0" indent="0">
              <a:lnSpc>
                <a:spcPct val="90000"/>
              </a:lnSpc>
              <a:buNone/>
              <a:defRPr sz="24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17" name="Text Placeholder 6">
            <a:extLst>
              <a:ext uri="{FF2B5EF4-FFF2-40B4-BE49-F238E27FC236}">
                <a16:creationId xmlns:a16="http://schemas.microsoft.com/office/drawing/2014/main" id="{4477AE7D-2124-DBE2-04EF-D1CDD61CF7E6}"/>
              </a:ext>
            </a:extLst>
          </p:cNvPr>
          <p:cNvSpPr>
            <a:spLocks noGrp="1"/>
          </p:cNvSpPr>
          <p:nvPr>
            <p:ph type="body" sz="quarter" idx="19"/>
          </p:nvPr>
        </p:nvSpPr>
        <p:spPr>
          <a:xfrm>
            <a:off x="3136899" y="1073497"/>
            <a:ext cx="2371725" cy="332399"/>
          </a:xfrm>
        </p:spPr>
        <p:txBody>
          <a:bodyPr wrap="square" anchor="t" anchorCtr="0">
            <a:spAutoFit/>
          </a:bodyPr>
          <a:lstStyle>
            <a:lvl1pPr marL="0" indent="0">
              <a:lnSpc>
                <a:spcPct val="90000"/>
              </a:lnSpc>
              <a:buNone/>
              <a:defRPr sz="24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18" name="Text Placeholder 6">
            <a:extLst>
              <a:ext uri="{FF2B5EF4-FFF2-40B4-BE49-F238E27FC236}">
                <a16:creationId xmlns:a16="http://schemas.microsoft.com/office/drawing/2014/main" id="{B7EA5597-5992-B319-6087-612FDE6A2B12}"/>
              </a:ext>
            </a:extLst>
          </p:cNvPr>
          <p:cNvSpPr>
            <a:spLocks noGrp="1"/>
          </p:cNvSpPr>
          <p:nvPr>
            <p:ph type="body" sz="quarter" idx="20"/>
          </p:nvPr>
        </p:nvSpPr>
        <p:spPr>
          <a:xfrm>
            <a:off x="5892799" y="1073497"/>
            <a:ext cx="2371725" cy="332399"/>
          </a:xfrm>
        </p:spPr>
        <p:txBody>
          <a:bodyPr wrap="square" anchor="t" anchorCtr="0">
            <a:spAutoFit/>
          </a:bodyPr>
          <a:lstStyle>
            <a:lvl1pPr marL="0" indent="0">
              <a:lnSpc>
                <a:spcPct val="90000"/>
              </a:lnSpc>
              <a:buNone/>
              <a:defRPr sz="24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19" name="Text Placeholder 6">
            <a:extLst>
              <a:ext uri="{FF2B5EF4-FFF2-40B4-BE49-F238E27FC236}">
                <a16:creationId xmlns:a16="http://schemas.microsoft.com/office/drawing/2014/main" id="{256C9FFC-DD76-0813-37E1-DB29C3D439F8}"/>
              </a:ext>
            </a:extLst>
          </p:cNvPr>
          <p:cNvSpPr>
            <a:spLocks noGrp="1"/>
          </p:cNvSpPr>
          <p:nvPr>
            <p:ph type="body" sz="quarter" idx="21"/>
          </p:nvPr>
        </p:nvSpPr>
        <p:spPr>
          <a:xfrm>
            <a:off x="8635999" y="1073497"/>
            <a:ext cx="2371725" cy="332399"/>
          </a:xfrm>
        </p:spPr>
        <p:txBody>
          <a:bodyPr wrap="square" anchor="t" anchorCtr="0">
            <a:spAutoFit/>
          </a:bodyPr>
          <a:lstStyle>
            <a:lvl1pPr marL="0" indent="0">
              <a:lnSpc>
                <a:spcPct val="90000"/>
              </a:lnSpc>
              <a:buNone/>
              <a:defRPr sz="24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2" name="Text Placeholder 15">
            <a:extLst>
              <a:ext uri="{FF2B5EF4-FFF2-40B4-BE49-F238E27FC236}">
                <a16:creationId xmlns:a16="http://schemas.microsoft.com/office/drawing/2014/main" id="{D9588138-313D-D6B4-B830-3C6A6C410C5C}"/>
              </a:ext>
            </a:extLst>
          </p:cNvPr>
          <p:cNvSpPr>
            <a:spLocks noGrp="1"/>
          </p:cNvSpPr>
          <p:nvPr>
            <p:ph type="body" sz="quarter" idx="11" hasCustomPrompt="1"/>
          </p:nvPr>
        </p:nvSpPr>
        <p:spPr>
          <a:xfrm>
            <a:off x="381000" y="381000"/>
            <a:ext cx="2371725" cy="599388"/>
          </a:xfrm>
        </p:spPr>
        <p:txBody>
          <a:bodyPr wrap="square" anchor="b" anchorCtr="0">
            <a:noAutofit/>
          </a:bodyPr>
          <a:lstStyle>
            <a:lvl1pPr marL="0" indent="0">
              <a:buNone/>
              <a:defRPr sz="4800">
                <a:solidFill>
                  <a:srgbClr val="4C47C0"/>
                </a:solidFill>
              </a:defRPr>
            </a:lvl1pPr>
          </a:lstStyle>
          <a:p>
            <a:pPr lvl="0"/>
            <a:r>
              <a:rPr lang="en-US"/>
              <a:t>01</a:t>
            </a:r>
            <a:endParaRPr lang="en-LT"/>
          </a:p>
        </p:txBody>
      </p:sp>
      <p:sp>
        <p:nvSpPr>
          <p:cNvPr id="4" name="Text Placeholder 15">
            <a:extLst>
              <a:ext uri="{FF2B5EF4-FFF2-40B4-BE49-F238E27FC236}">
                <a16:creationId xmlns:a16="http://schemas.microsoft.com/office/drawing/2014/main" id="{F166F3AF-6FCE-8610-229F-31DE50FCAD75}"/>
              </a:ext>
            </a:extLst>
          </p:cNvPr>
          <p:cNvSpPr>
            <a:spLocks noGrp="1"/>
          </p:cNvSpPr>
          <p:nvPr>
            <p:ph type="body" sz="quarter" idx="22" hasCustomPrompt="1"/>
          </p:nvPr>
        </p:nvSpPr>
        <p:spPr>
          <a:xfrm>
            <a:off x="3136899" y="381000"/>
            <a:ext cx="2371725" cy="599388"/>
          </a:xfrm>
        </p:spPr>
        <p:txBody>
          <a:bodyPr wrap="square" anchor="b" anchorCtr="0">
            <a:noAutofit/>
          </a:bodyPr>
          <a:lstStyle>
            <a:lvl1pPr marL="0" indent="0">
              <a:buNone/>
              <a:defRPr sz="4800">
                <a:solidFill>
                  <a:srgbClr val="4C47C0"/>
                </a:solidFill>
              </a:defRPr>
            </a:lvl1pPr>
          </a:lstStyle>
          <a:p>
            <a:pPr lvl="0"/>
            <a:r>
              <a:rPr lang="en-US"/>
              <a:t>02</a:t>
            </a:r>
            <a:endParaRPr lang="en-LT"/>
          </a:p>
        </p:txBody>
      </p:sp>
      <p:sp>
        <p:nvSpPr>
          <p:cNvPr id="5" name="Text Placeholder 15">
            <a:extLst>
              <a:ext uri="{FF2B5EF4-FFF2-40B4-BE49-F238E27FC236}">
                <a16:creationId xmlns:a16="http://schemas.microsoft.com/office/drawing/2014/main" id="{69B9C1F3-4E51-1F40-7153-8508919F7899}"/>
              </a:ext>
            </a:extLst>
          </p:cNvPr>
          <p:cNvSpPr>
            <a:spLocks noGrp="1"/>
          </p:cNvSpPr>
          <p:nvPr>
            <p:ph type="body" sz="quarter" idx="23" hasCustomPrompt="1"/>
          </p:nvPr>
        </p:nvSpPr>
        <p:spPr>
          <a:xfrm>
            <a:off x="5892799" y="381000"/>
            <a:ext cx="2371725" cy="599388"/>
          </a:xfrm>
        </p:spPr>
        <p:txBody>
          <a:bodyPr wrap="square" anchor="b" anchorCtr="0">
            <a:noAutofit/>
          </a:bodyPr>
          <a:lstStyle>
            <a:lvl1pPr marL="0" indent="0">
              <a:buNone/>
              <a:defRPr sz="4800">
                <a:solidFill>
                  <a:srgbClr val="4C47C0"/>
                </a:solidFill>
              </a:defRPr>
            </a:lvl1pPr>
          </a:lstStyle>
          <a:p>
            <a:pPr lvl="0"/>
            <a:r>
              <a:rPr lang="en-US"/>
              <a:t>03</a:t>
            </a:r>
            <a:endParaRPr lang="en-LT"/>
          </a:p>
        </p:txBody>
      </p:sp>
      <p:sp>
        <p:nvSpPr>
          <p:cNvPr id="7" name="Text Placeholder 15">
            <a:extLst>
              <a:ext uri="{FF2B5EF4-FFF2-40B4-BE49-F238E27FC236}">
                <a16:creationId xmlns:a16="http://schemas.microsoft.com/office/drawing/2014/main" id="{9E2AAA64-7877-F641-F444-2C52D462FB19}"/>
              </a:ext>
            </a:extLst>
          </p:cNvPr>
          <p:cNvSpPr>
            <a:spLocks noGrp="1"/>
          </p:cNvSpPr>
          <p:nvPr>
            <p:ph type="body" sz="quarter" idx="24" hasCustomPrompt="1"/>
          </p:nvPr>
        </p:nvSpPr>
        <p:spPr>
          <a:xfrm>
            <a:off x="8635999" y="381000"/>
            <a:ext cx="2371725" cy="599388"/>
          </a:xfrm>
        </p:spPr>
        <p:txBody>
          <a:bodyPr wrap="square" anchor="b" anchorCtr="0">
            <a:noAutofit/>
          </a:bodyPr>
          <a:lstStyle>
            <a:lvl1pPr marL="0" indent="0">
              <a:buNone/>
              <a:defRPr sz="4800">
                <a:solidFill>
                  <a:srgbClr val="4C47C0"/>
                </a:solidFill>
              </a:defRPr>
            </a:lvl1pPr>
          </a:lstStyle>
          <a:p>
            <a:pPr lvl="0"/>
            <a:r>
              <a:rPr lang="en-US"/>
              <a:t>04</a:t>
            </a:r>
            <a:endParaRPr lang="en-LT"/>
          </a:p>
        </p:txBody>
      </p:sp>
    </p:spTree>
    <p:extLst>
      <p:ext uri="{BB962C8B-B14F-4D97-AF65-F5344CB8AC3E}">
        <p14:creationId xmlns:p14="http://schemas.microsoft.com/office/powerpoint/2010/main" val="303980001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solidFill>
          <a:srgbClr val="07184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98654-4A9D-4770-B01A-89C473611D2F}"/>
              </a:ext>
            </a:extLst>
          </p:cNvPr>
          <p:cNvSpPr>
            <a:spLocks noGrp="1"/>
          </p:cNvSpPr>
          <p:nvPr>
            <p:ph type="title" hasCustomPrompt="1"/>
          </p:nvPr>
        </p:nvSpPr>
        <p:spPr>
          <a:xfrm>
            <a:off x="4851400" y="2930402"/>
            <a:ext cx="6959600" cy="997196"/>
          </a:xfrm>
        </p:spPr>
        <p:txBody>
          <a:bodyPr anchor="ctr" anchorCtr="0"/>
          <a:lstStyle>
            <a:lvl1pPr>
              <a:lnSpc>
                <a:spcPct val="90000"/>
              </a:lnSpc>
              <a:defRPr sz="7200">
                <a:solidFill>
                  <a:schemeClr val="bg1"/>
                </a:solidFill>
              </a:defRPr>
            </a:lvl1pPr>
          </a:lstStyle>
          <a:p>
            <a:r>
              <a:rPr lang="en-GB"/>
              <a:t>Title</a:t>
            </a:r>
            <a:endParaRPr lang="en-LT"/>
          </a:p>
        </p:txBody>
      </p:sp>
      <p:sp>
        <p:nvSpPr>
          <p:cNvPr id="7" name="Text Placeholder 6">
            <a:extLst>
              <a:ext uri="{FF2B5EF4-FFF2-40B4-BE49-F238E27FC236}">
                <a16:creationId xmlns:a16="http://schemas.microsoft.com/office/drawing/2014/main" id="{AF365AEB-A5EF-1F3D-27A9-F1D6D2B6BB81}"/>
              </a:ext>
            </a:extLst>
          </p:cNvPr>
          <p:cNvSpPr>
            <a:spLocks noGrp="1"/>
          </p:cNvSpPr>
          <p:nvPr>
            <p:ph type="body" sz="quarter" idx="10"/>
          </p:nvPr>
        </p:nvSpPr>
        <p:spPr>
          <a:xfrm>
            <a:off x="4851400" y="6276946"/>
            <a:ext cx="6159500" cy="200055"/>
          </a:xfrm>
        </p:spPr>
        <p:txBody>
          <a:bodyPr wrap="square" anchor="b" anchorCtr="0">
            <a:spAutoFit/>
          </a:bodyPr>
          <a:lstStyle>
            <a:lvl1pPr marL="0" indent="0">
              <a:buNone/>
              <a:defRPr sz="13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GB"/>
              <a:t>Click to edit Master text styles</a:t>
            </a:r>
            <a:endParaRPr lang="en-LT"/>
          </a:p>
        </p:txBody>
      </p:sp>
      <p:pic>
        <p:nvPicPr>
          <p:cNvPr id="10" name="Graphic 9">
            <a:extLst>
              <a:ext uri="{FF2B5EF4-FFF2-40B4-BE49-F238E27FC236}">
                <a16:creationId xmlns:a16="http://schemas.microsoft.com/office/drawing/2014/main" id="{ECD72925-E78B-5BB3-5D39-0EBEA9F1D9A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51400" y="381000"/>
            <a:ext cx="1969200" cy="446352"/>
          </a:xfrm>
          <a:prstGeom prst="rect">
            <a:avLst/>
          </a:prstGeom>
        </p:spPr>
      </p:pic>
      <p:sp>
        <p:nvSpPr>
          <p:cNvPr id="5" name="Text Placeholder 6">
            <a:extLst>
              <a:ext uri="{FF2B5EF4-FFF2-40B4-BE49-F238E27FC236}">
                <a16:creationId xmlns:a16="http://schemas.microsoft.com/office/drawing/2014/main" id="{F820FAA1-0F04-0B6F-355F-182467521382}"/>
              </a:ext>
            </a:extLst>
          </p:cNvPr>
          <p:cNvSpPr>
            <a:spLocks noGrp="1"/>
          </p:cNvSpPr>
          <p:nvPr>
            <p:ph type="body" sz="quarter" idx="11"/>
          </p:nvPr>
        </p:nvSpPr>
        <p:spPr>
          <a:xfrm>
            <a:off x="8639175" y="6276946"/>
            <a:ext cx="3171825" cy="200055"/>
          </a:xfrm>
        </p:spPr>
        <p:txBody>
          <a:bodyPr wrap="square" anchor="b" anchorCtr="0">
            <a:spAutoFit/>
          </a:bodyPr>
          <a:lstStyle>
            <a:lvl1pPr marL="0" indent="0" algn="r">
              <a:buNone/>
              <a:defRPr sz="13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GB"/>
              <a:t>Click to edit Master text styles</a:t>
            </a:r>
            <a:endParaRPr lang="en-LT"/>
          </a:p>
        </p:txBody>
      </p:sp>
      <p:pic>
        <p:nvPicPr>
          <p:cNvPr id="3" name="Picture 2">
            <a:extLst>
              <a:ext uri="{FF2B5EF4-FFF2-40B4-BE49-F238E27FC236}">
                <a16:creationId xmlns:a16="http://schemas.microsoft.com/office/drawing/2014/main" id="{E4754E2F-ED26-4D13-3D92-668E7A6051C3}"/>
              </a:ext>
            </a:extLst>
          </p:cNvPr>
          <p:cNvPicPr>
            <a:picLocks noChangeAspect="1"/>
          </p:cNvPicPr>
          <p:nvPr userDrawn="1"/>
        </p:nvPicPr>
        <p:blipFill>
          <a:blip r:embed="rId4"/>
          <a:srcRect t="13127" b="580"/>
          <a:stretch/>
        </p:blipFill>
        <p:spPr>
          <a:xfrm>
            <a:off x="0" y="0"/>
            <a:ext cx="4470400" cy="6858000"/>
          </a:xfrm>
          <a:prstGeom prst="rect">
            <a:avLst/>
          </a:prstGeom>
        </p:spPr>
      </p:pic>
    </p:spTree>
    <p:extLst>
      <p:ext uri="{BB962C8B-B14F-4D97-AF65-F5344CB8AC3E}">
        <p14:creationId xmlns:p14="http://schemas.microsoft.com/office/powerpoint/2010/main" val="3455430865"/>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Horizontal Points">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8905C51-F8AA-8332-F8A0-1E6BE9CC4C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97001" y="6152425"/>
            <a:ext cx="413999" cy="324575"/>
          </a:xfrm>
          <a:prstGeom prst="rect">
            <a:avLst/>
          </a:prstGeom>
        </p:spPr>
      </p:pic>
      <p:sp>
        <p:nvSpPr>
          <p:cNvPr id="14" name="Text Placeholder 6">
            <a:extLst>
              <a:ext uri="{FF2B5EF4-FFF2-40B4-BE49-F238E27FC236}">
                <a16:creationId xmlns:a16="http://schemas.microsoft.com/office/drawing/2014/main" id="{48DDB9DF-C30F-4827-3A9D-DDEB0F80EBDD}"/>
              </a:ext>
            </a:extLst>
          </p:cNvPr>
          <p:cNvSpPr>
            <a:spLocks noGrp="1"/>
          </p:cNvSpPr>
          <p:nvPr>
            <p:ph type="body" sz="quarter" idx="16"/>
          </p:nvPr>
        </p:nvSpPr>
        <p:spPr>
          <a:xfrm>
            <a:off x="1335000" y="3046200"/>
            <a:ext cx="4170450" cy="1524000"/>
          </a:xfrm>
        </p:spPr>
        <p:txBody>
          <a:bodyPr wrap="square" anchor="t" anchorCtr="0">
            <a:noAutofit/>
          </a:bodyPr>
          <a:lstStyle>
            <a:lvl1pPr marL="171450" indent="-171450">
              <a:lnSpc>
                <a:spcPct val="100000"/>
              </a:lnSpc>
              <a:buClr>
                <a:srgbClr val="4C47C0"/>
              </a:buClr>
              <a:buFont typeface="Wingdings" pitchFamily="2" charset="2"/>
              <a:buChar char="§"/>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7" name="Text Placeholder 6">
            <a:extLst>
              <a:ext uri="{FF2B5EF4-FFF2-40B4-BE49-F238E27FC236}">
                <a16:creationId xmlns:a16="http://schemas.microsoft.com/office/drawing/2014/main" id="{2378DD6D-5675-519B-C17B-9BDE333D1E48}"/>
              </a:ext>
            </a:extLst>
          </p:cNvPr>
          <p:cNvSpPr>
            <a:spLocks noGrp="1"/>
          </p:cNvSpPr>
          <p:nvPr>
            <p:ph type="body" sz="quarter" idx="18"/>
          </p:nvPr>
        </p:nvSpPr>
        <p:spPr>
          <a:xfrm>
            <a:off x="1335000" y="4952999"/>
            <a:ext cx="4170450" cy="1524000"/>
          </a:xfrm>
        </p:spPr>
        <p:txBody>
          <a:bodyPr wrap="square" anchor="t" anchorCtr="0">
            <a:noAutofit/>
          </a:bodyPr>
          <a:lstStyle>
            <a:lvl1pPr marL="171450" indent="-171450">
              <a:lnSpc>
                <a:spcPct val="100000"/>
              </a:lnSpc>
              <a:buClr>
                <a:srgbClr val="4C47C0"/>
              </a:buClr>
              <a:buFont typeface="Wingdings" pitchFamily="2" charset="2"/>
              <a:buChar char="§"/>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8" name="Text Placeholder 6">
            <a:extLst>
              <a:ext uri="{FF2B5EF4-FFF2-40B4-BE49-F238E27FC236}">
                <a16:creationId xmlns:a16="http://schemas.microsoft.com/office/drawing/2014/main" id="{39DCDFC1-7998-588F-C7C1-BE9917664E35}"/>
              </a:ext>
            </a:extLst>
          </p:cNvPr>
          <p:cNvSpPr>
            <a:spLocks noGrp="1"/>
          </p:cNvSpPr>
          <p:nvPr>
            <p:ph type="body" sz="quarter" idx="19"/>
          </p:nvPr>
        </p:nvSpPr>
        <p:spPr>
          <a:xfrm>
            <a:off x="6840451" y="3046200"/>
            <a:ext cx="4170449" cy="1524000"/>
          </a:xfrm>
        </p:spPr>
        <p:txBody>
          <a:bodyPr wrap="square" anchor="t" anchorCtr="0">
            <a:noAutofit/>
          </a:bodyPr>
          <a:lstStyle>
            <a:lvl1pPr marL="171450" indent="-171450">
              <a:lnSpc>
                <a:spcPct val="100000"/>
              </a:lnSpc>
              <a:buClr>
                <a:srgbClr val="4C47C0"/>
              </a:buClr>
              <a:buFont typeface="Wingdings" pitchFamily="2" charset="2"/>
              <a:buChar char="§"/>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20" name="Text Placeholder 6">
            <a:extLst>
              <a:ext uri="{FF2B5EF4-FFF2-40B4-BE49-F238E27FC236}">
                <a16:creationId xmlns:a16="http://schemas.microsoft.com/office/drawing/2014/main" id="{4EAEE40D-EEBD-5912-A7AB-891F9FB515E3}"/>
              </a:ext>
            </a:extLst>
          </p:cNvPr>
          <p:cNvSpPr>
            <a:spLocks noGrp="1"/>
          </p:cNvSpPr>
          <p:nvPr>
            <p:ph type="body" sz="quarter" idx="20"/>
          </p:nvPr>
        </p:nvSpPr>
        <p:spPr>
          <a:xfrm>
            <a:off x="6840450" y="4952999"/>
            <a:ext cx="4170450" cy="1524000"/>
          </a:xfrm>
        </p:spPr>
        <p:txBody>
          <a:bodyPr wrap="square" anchor="t" anchorCtr="0">
            <a:noAutofit/>
          </a:bodyPr>
          <a:lstStyle>
            <a:lvl1pPr marL="171450" indent="-171450">
              <a:lnSpc>
                <a:spcPct val="100000"/>
              </a:lnSpc>
              <a:buClr>
                <a:srgbClr val="4C47C0"/>
              </a:buClr>
              <a:buFont typeface="Wingdings" pitchFamily="2" charset="2"/>
              <a:buChar char="§"/>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21" name="Title 1">
            <a:extLst>
              <a:ext uri="{FF2B5EF4-FFF2-40B4-BE49-F238E27FC236}">
                <a16:creationId xmlns:a16="http://schemas.microsoft.com/office/drawing/2014/main" id="{D155B858-E8ED-C883-8F35-F3EF723389E5}"/>
              </a:ext>
            </a:extLst>
          </p:cNvPr>
          <p:cNvSpPr>
            <a:spLocks noGrp="1"/>
          </p:cNvSpPr>
          <p:nvPr>
            <p:ph type="title" hasCustomPrompt="1"/>
          </p:nvPr>
        </p:nvSpPr>
        <p:spPr>
          <a:xfrm>
            <a:off x="380999" y="381000"/>
            <a:ext cx="10633075" cy="664797"/>
          </a:xfrm>
        </p:spPr>
        <p:txBody>
          <a:bodyPr/>
          <a:lstStyle>
            <a:lvl1pPr>
              <a:lnSpc>
                <a:spcPct val="90000"/>
              </a:lnSpc>
              <a:defRPr sz="4800">
                <a:solidFill>
                  <a:srgbClr val="071844"/>
                </a:solidFill>
              </a:defRPr>
            </a:lvl1pPr>
          </a:lstStyle>
          <a:p>
            <a:r>
              <a:rPr lang="en-GB"/>
              <a:t>Title</a:t>
            </a:r>
            <a:endParaRPr lang="en-LT"/>
          </a:p>
        </p:txBody>
      </p:sp>
      <p:sp>
        <p:nvSpPr>
          <p:cNvPr id="2" name="Text Placeholder 15">
            <a:extLst>
              <a:ext uri="{FF2B5EF4-FFF2-40B4-BE49-F238E27FC236}">
                <a16:creationId xmlns:a16="http://schemas.microsoft.com/office/drawing/2014/main" id="{C4F829CC-97AA-6B8B-5133-9985B39DAD95}"/>
              </a:ext>
            </a:extLst>
          </p:cNvPr>
          <p:cNvSpPr>
            <a:spLocks noGrp="1"/>
          </p:cNvSpPr>
          <p:nvPr>
            <p:ph type="body" sz="quarter" idx="21" hasCustomPrompt="1"/>
          </p:nvPr>
        </p:nvSpPr>
        <p:spPr>
          <a:xfrm>
            <a:off x="381000" y="3037056"/>
            <a:ext cx="952413" cy="599388"/>
          </a:xfrm>
        </p:spPr>
        <p:txBody>
          <a:bodyPr wrap="square" anchor="b" anchorCtr="0">
            <a:noAutofit/>
          </a:bodyPr>
          <a:lstStyle>
            <a:lvl1pPr marL="0" indent="0">
              <a:buNone/>
              <a:defRPr sz="4800">
                <a:solidFill>
                  <a:srgbClr val="4C47C0"/>
                </a:solidFill>
              </a:defRPr>
            </a:lvl1pPr>
          </a:lstStyle>
          <a:p>
            <a:pPr lvl="0"/>
            <a:r>
              <a:rPr lang="en-US"/>
              <a:t>01</a:t>
            </a:r>
            <a:endParaRPr lang="en-LT"/>
          </a:p>
        </p:txBody>
      </p:sp>
      <p:sp>
        <p:nvSpPr>
          <p:cNvPr id="4" name="Text Placeholder 15">
            <a:extLst>
              <a:ext uri="{FF2B5EF4-FFF2-40B4-BE49-F238E27FC236}">
                <a16:creationId xmlns:a16="http://schemas.microsoft.com/office/drawing/2014/main" id="{32E1FCFB-ABCA-5E21-3129-E7B3CACF409D}"/>
              </a:ext>
            </a:extLst>
          </p:cNvPr>
          <p:cNvSpPr>
            <a:spLocks noGrp="1"/>
          </p:cNvSpPr>
          <p:nvPr>
            <p:ph type="body" sz="quarter" idx="22" hasCustomPrompt="1"/>
          </p:nvPr>
        </p:nvSpPr>
        <p:spPr>
          <a:xfrm>
            <a:off x="381000" y="4948301"/>
            <a:ext cx="952413" cy="599388"/>
          </a:xfrm>
        </p:spPr>
        <p:txBody>
          <a:bodyPr wrap="square" anchor="b" anchorCtr="0">
            <a:noAutofit/>
          </a:bodyPr>
          <a:lstStyle>
            <a:lvl1pPr marL="0" indent="0">
              <a:buNone/>
              <a:defRPr sz="4800">
                <a:solidFill>
                  <a:srgbClr val="4C47C0"/>
                </a:solidFill>
              </a:defRPr>
            </a:lvl1pPr>
          </a:lstStyle>
          <a:p>
            <a:pPr lvl="0"/>
            <a:r>
              <a:rPr lang="en-US"/>
              <a:t>03</a:t>
            </a:r>
            <a:endParaRPr lang="en-LT"/>
          </a:p>
        </p:txBody>
      </p:sp>
      <p:sp>
        <p:nvSpPr>
          <p:cNvPr id="5" name="Text Placeholder 15">
            <a:extLst>
              <a:ext uri="{FF2B5EF4-FFF2-40B4-BE49-F238E27FC236}">
                <a16:creationId xmlns:a16="http://schemas.microsoft.com/office/drawing/2014/main" id="{D378E1B6-6FA0-CAEC-2231-14DAEC293993}"/>
              </a:ext>
            </a:extLst>
          </p:cNvPr>
          <p:cNvSpPr>
            <a:spLocks noGrp="1"/>
          </p:cNvSpPr>
          <p:nvPr>
            <p:ph type="body" sz="quarter" idx="23" hasCustomPrompt="1"/>
          </p:nvPr>
        </p:nvSpPr>
        <p:spPr>
          <a:xfrm>
            <a:off x="5892800" y="3037056"/>
            <a:ext cx="952413" cy="599388"/>
          </a:xfrm>
        </p:spPr>
        <p:txBody>
          <a:bodyPr wrap="square" anchor="b" anchorCtr="0">
            <a:noAutofit/>
          </a:bodyPr>
          <a:lstStyle>
            <a:lvl1pPr marL="0" indent="0">
              <a:buNone/>
              <a:defRPr sz="4800">
                <a:solidFill>
                  <a:srgbClr val="4C47C0"/>
                </a:solidFill>
              </a:defRPr>
            </a:lvl1pPr>
          </a:lstStyle>
          <a:p>
            <a:pPr lvl="0"/>
            <a:r>
              <a:rPr lang="en-US"/>
              <a:t>02</a:t>
            </a:r>
            <a:endParaRPr lang="en-LT"/>
          </a:p>
        </p:txBody>
      </p:sp>
      <p:sp>
        <p:nvSpPr>
          <p:cNvPr id="6" name="Text Placeholder 15">
            <a:extLst>
              <a:ext uri="{FF2B5EF4-FFF2-40B4-BE49-F238E27FC236}">
                <a16:creationId xmlns:a16="http://schemas.microsoft.com/office/drawing/2014/main" id="{DDC2F602-D7B1-9EE6-216F-B59C030E61D7}"/>
              </a:ext>
            </a:extLst>
          </p:cNvPr>
          <p:cNvSpPr>
            <a:spLocks noGrp="1"/>
          </p:cNvSpPr>
          <p:nvPr>
            <p:ph type="body" sz="quarter" idx="24" hasCustomPrompt="1"/>
          </p:nvPr>
        </p:nvSpPr>
        <p:spPr>
          <a:xfrm>
            <a:off x="5892800" y="4948301"/>
            <a:ext cx="952413" cy="599388"/>
          </a:xfrm>
        </p:spPr>
        <p:txBody>
          <a:bodyPr wrap="square" anchor="b" anchorCtr="0">
            <a:noAutofit/>
          </a:bodyPr>
          <a:lstStyle>
            <a:lvl1pPr marL="0" indent="0">
              <a:buNone/>
              <a:defRPr sz="4800">
                <a:solidFill>
                  <a:srgbClr val="4C47C0"/>
                </a:solidFill>
              </a:defRPr>
            </a:lvl1pPr>
          </a:lstStyle>
          <a:p>
            <a:pPr lvl="0"/>
            <a:r>
              <a:rPr lang="en-US"/>
              <a:t>04</a:t>
            </a:r>
            <a:endParaRPr lang="en-LT"/>
          </a:p>
        </p:txBody>
      </p:sp>
    </p:spTree>
    <p:extLst>
      <p:ext uri="{BB962C8B-B14F-4D97-AF65-F5344CB8AC3E}">
        <p14:creationId xmlns:p14="http://schemas.microsoft.com/office/powerpoint/2010/main" val="3423636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Wide Charts (1)">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8905C51-F8AA-8332-F8A0-1E6BE9CC4C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97001" y="6152425"/>
            <a:ext cx="413999" cy="324575"/>
          </a:xfrm>
          <a:prstGeom prst="rect">
            <a:avLst/>
          </a:prstGeom>
        </p:spPr>
      </p:pic>
      <p:sp>
        <p:nvSpPr>
          <p:cNvPr id="21" name="Title 1">
            <a:extLst>
              <a:ext uri="{FF2B5EF4-FFF2-40B4-BE49-F238E27FC236}">
                <a16:creationId xmlns:a16="http://schemas.microsoft.com/office/drawing/2014/main" id="{ED983984-076C-BA6D-1BA9-D6BF3CB45D26}"/>
              </a:ext>
            </a:extLst>
          </p:cNvPr>
          <p:cNvSpPr>
            <a:spLocks noGrp="1"/>
          </p:cNvSpPr>
          <p:nvPr>
            <p:ph type="title" hasCustomPrompt="1"/>
          </p:nvPr>
        </p:nvSpPr>
        <p:spPr>
          <a:xfrm>
            <a:off x="380999" y="381000"/>
            <a:ext cx="8763001" cy="332399"/>
          </a:xfrm>
        </p:spPr>
        <p:txBody>
          <a:bodyPr wrap="square">
            <a:spAutoFit/>
          </a:bodyPr>
          <a:lstStyle>
            <a:lvl1pPr>
              <a:lnSpc>
                <a:spcPct val="90000"/>
              </a:lnSpc>
              <a:defRPr sz="2400">
                <a:solidFill>
                  <a:srgbClr val="071844"/>
                </a:solidFill>
              </a:defRPr>
            </a:lvl1pPr>
          </a:lstStyle>
          <a:p>
            <a:r>
              <a:rPr lang="en-GB"/>
              <a:t>Title</a:t>
            </a:r>
            <a:endParaRPr lang="en-LT"/>
          </a:p>
        </p:txBody>
      </p:sp>
      <p:sp>
        <p:nvSpPr>
          <p:cNvPr id="5" name="Content Placeholder 46">
            <a:extLst>
              <a:ext uri="{FF2B5EF4-FFF2-40B4-BE49-F238E27FC236}">
                <a16:creationId xmlns:a16="http://schemas.microsoft.com/office/drawing/2014/main" id="{9AEDFD88-3B19-42A7-06E6-AB9080C6DEE9}"/>
              </a:ext>
            </a:extLst>
          </p:cNvPr>
          <p:cNvSpPr>
            <a:spLocks noGrp="1"/>
          </p:cNvSpPr>
          <p:nvPr>
            <p:ph sz="quarter" idx="17"/>
          </p:nvPr>
        </p:nvSpPr>
        <p:spPr>
          <a:xfrm>
            <a:off x="381000" y="4145281"/>
            <a:ext cx="5130800" cy="2331719"/>
          </a:xfrm>
          <a:prstGeom prst="rect">
            <a:avLst/>
          </a:prstGeom>
          <a:solidFill>
            <a:srgbClr val="EBFF3E"/>
          </a:solidFill>
        </p:spPr>
        <p:txBody>
          <a:bodyPr>
            <a:normAutofit/>
          </a:bodyPr>
          <a:lstStyle>
            <a:lvl1pPr marL="0" indent="0">
              <a:lnSpc>
                <a:spcPct val="90000"/>
              </a:lnSpc>
              <a:spcBef>
                <a:spcPts val="600"/>
              </a:spcBef>
              <a:buClr>
                <a:schemeClr val="accent1"/>
              </a:buClr>
              <a:buSzPct val="100000"/>
              <a:buFont typeface="Arial" panose="020B0604020202020204" pitchFamily="34" charset="0"/>
              <a:buNone/>
              <a:defRPr sz="1000">
                <a:solidFill>
                  <a:schemeClr val="tx2"/>
                </a:solidFill>
              </a:defRPr>
            </a:lvl1pPr>
            <a:lvl2pPr marL="457200" indent="-137160" defTabSz="457200">
              <a:lnSpc>
                <a:spcPct val="90000"/>
              </a:lnSpc>
              <a:spcBef>
                <a:spcPts val="600"/>
              </a:spcBef>
              <a:buClr>
                <a:schemeClr val="accent1"/>
              </a:buClr>
              <a:buSzPct val="100000"/>
              <a:buFont typeface="Arial" panose="020B0604020202020204" pitchFamily="34" charset="0"/>
              <a:buChar char="•"/>
              <a:defRPr sz="1000"/>
            </a:lvl2pPr>
            <a:lvl3pPr marL="914400" indent="-137160">
              <a:lnSpc>
                <a:spcPct val="90000"/>
              </a:lnSpc>
              <a:spcBef>
                <a:spcPts val="600"/>
              </a:spcBef>
              <a:buClr>
                <a:schemeClr val="accent1"/>
              </a:buClr>
              <a:buSzPct val="100000"/>
              <a:buFont typeface="Arial" panose="020B0604020202020204" pitchFamily="34" charset="0"/>
              <a:buChar char="•"/>
              <a:defRPr sz="1000"/>
            </a:lvl3pPr>
            <a:lvl4pPr marL="1371600" indent="-137160">
              <a:lnSpc>
                <a:spcPct val="90000"/>
              </a:lnSpc>
              <a:spcBef>
                <a:spcPts val="600"/>
              </a:spcBef>
              <a:buClr>
                <a:schemeClr val="accent1"/>
              </a:buClr>
              <a:buSzPct val="100000"/>
              <a:buFont typeface="Arial" panose="020B0604020202020204" pitchFamily="34" charset="0"/>
              <a:buChar char="•"/>
              <a:defRPr sz="1000"/>
            </a:lvl4pPr>
            <a:lvl5pPr marL="1828800" indent="-137160">
              <a:lnSpc>
                <a:spcPct val="90000"/>
              </a:lnSpc>
              <a:spcBef>
                <a:spcPts val="600"/>
              </a:spcBef>
              <a:buClr>
                <a:schemeClr val="accent1"/>
              </a:buClr>
              <a:buSzPct val="100000"/>
              <a:buFont typeface="Arial" panose="020B0604020202020204" pitchFamily="34" charset="0"/>
              <a:buChar char="•"/>
              <a:defRPr sz="1000"/>
            </a:lvl5pPr>
          </a:lstStyle>
          <a:p>
            <a:pPr lvl="0"/>
            <a:endParaRPr lang="en-US"/>
          </a:p>
        </p:txBody>
      </p:sp>
      <p:sp>
        <p:nvSpPr>
          <p:cNvPr id="7" name="Content Placeholder 46">
            <a:extLst>
              <a:ext uri="{FF2B5EF4-FFF2-40B4-BE49-F238E27FC236}">
                <a16:creationId xmlns:a16="http://schemas.microsoft.com/office/drawing/2014/main" id="{ADEF4F80-A353-15AD-B44F-FC3D5353CFB5}"/>
              </a:ext>
            </a:extLst>
          </p:cNvPr>
          <p:cNvSpPr>
            <a:spLocks noGrp="1"/>
          </p:cNvSpPr>
          <p:nvPr>
            <p:ph sz="quarter" idx="19"/>
          </p:nvPr>
        </p:nvSpPr>
        <p:spPr>
          <a:xfrm>
            <a:off x="5892800" y="4143600"/>
            <a:ext cx="5130000" cy="2331719"/>
          </a:xfrm>
          <a:prstGeom prst="rect">
            <a:avLst/>
          </a:prstGeom>
          <a:solidFill>
            <a:srgbClr val="EBFF3E"/>
          </a:solidFill>
        </p:spPr>
        <p:txBody>
          <a:bodyPr>
            <a:normAutofit/>
          </a:bodyPr>
          <a:lstStyle>
            <a:lvl1pPr marL="0" indent="0">
              <a:lnSpc>
                <a:spcPct val="90000"/>
              </a:lnSpc>
              <a:spcBef>
                <a:spcPts val="600"/>
              </a:spcBef>
              <a:buClr>
                <a:schemeClr val="accent1"/>
              </a:buClr>
              <a:buSzPct val="100000"/>
              <a:buFont typeface="Arial" panose="020B0604020202020204" pitchFamily="34" charset="0"/>
              <a:buNone/>
              <a:defRPr sz="1000">
                <a:solidFill>
                  <a:schemeClr val="tx2"/>
                </a:solidFill>
              </a:defRPr>
            </a:lvl1pPr>
            <a:lvl2pPr marL="457200" indent="-137160" defTabSz="457200">
              <a:lnSpc>
                <a:spcPct val="90000"/>
              </a:lnSpc>
              <a:spcBef>
                <a:spcPts val="600"/>
              </a:spcBef>
              <a:buClr>
                <a:schemeClr val="accent1"/>
              </a:buClr>
              <a:buSzPct val="100000"/>
              <a:buFont typeface="Arial" panose="020B0604020202020204" pitchFamily="34" charset="0"/>
              <a:buChar char="•"/>
              <a:defRPr sz="1000"/>
            </a:lvl2pPr>
            <a:lvl3pPr marL="914400" indent="-137160">
              <a:lnSpc>
                <a:spcPct val="90000"/>
              </a:lnSpc>
              <a:spcBef>
                <a:spcPts val="600"/>
              </a:spcBef>
              <a:buClr>
                <a:schemeClr val="accent1"/>
              </a:buClr>
              <a:buSzPct val="100000"/>
              <a:buFont typeface="Arial" panose="020B0604020202020204" pitchFamily="34" charset="0"/>
              <a:buChar char="•"/>
              <a:defRPr sz="1000"/>
            </a:lvl3pPr>
            <a:lvl4pPr marL="1371600" indent="-137160">
              <a:lnSpc>
                <a:spcPct val="90000"/>
              </a:lnSpc>
              <a:spcBef>
                <a:spcPts val="600"/>
              </a:spcBef>
              <a:buClr>
                <a:schemeClr val="accent1"/>
              </a:buClr>
              <a:buSzPct val="100000"/>
              <a:buFont typeface="Arial" panose="020B0604020202020204" pitchFamily="34" charset="0"/>
              <a:buChar char="•"/>
              <a:defRPr sz="1000"/>
            </a:lvl4pPr>
            <a:lvl5pPr marL="1828800" indent="-137160">
              <a:lnSpc>
                <a:spcPct val="90000"/>
              </a:lnSpc>
              <a:spcBef>
                <a:spcPts val="600"/>
              </a:spcBef>
              <a:buClr>
                <a:schemeClr val="accent1"/>
              </a:buClr>
              <a:buSzPct val="100000"/>
              <a:buFont typeface="Arial" panose="020B0604020202020204" pitchFamily="34" charset="0"/>
              <a:buChar char="•"/>
              <a:defRPr sz="1000"/>
            </a:lvl5pPr>
          </a:lstStyle>
          <a:p>
            <a:pPr lvl="0"/>
            <a:endParaRPr lang="en-US"/>
          </a:p>
        </p:txBody>
      </p:sp>
      <p:sp>
        <p:nvSpPr>
          <p:cNvPr id="10" name="Content Placeholder 46">
            <a:extLst>
              <a:ext uri="{FF2B5EF4-FFF2-40B4-BE49-F238E27FC236}">
                <a16:creationId xmlns:a16="http://schemas.microsoft.com/office/drawing/2014/main" id="{798E6A45-D796-62D2-06A4-52FFE318686E}"/>
              </a:ext>
            </a:extLst>
          </p:cNvPr>
          <p:cNvSpPr>
            <a:spLocks noGrp="1"/>
          </p:cNvSpPr>
          <p:nvPr>
            <p:ph sz="quarter" idx="20"/>
          </p:nvPr>
        </p:nvSpPr>
        <p:spPr>
          <a:xfrm>
            <a:off x="5892800" y="1473200"/>
            <a:ext cx="5130000" cy="2331719"/>
          </a:xfrm>
          <a:prstGeom prst="rect">
            <a:avLst/>
          </a:prstGeom>
          <a:solidFill>
            <a:srgbClr val="EBFF3E"/>
          </a:solidFill>
        </p:spPr>
        <p:txBody>
          <a:bodyPr>
            <a:normAutofit/>
          </a:bodyPr>
          <a:lstStyle>
            <a:lvl1pPr marL="0" indent="0">
              <a:lnSpc>
                <a:spcPct val="90000"/>
              </a:lnSpc>
              <a:spcBef>
                <a:spcPts val="600"/>
              </a:spcBef>
              <a:buClr>
                <a:schemeClr val="accent1"/>
              </a:buClr>
              <a:buSzPct val="100000"/>
              <a:buFont typeface="Arial" panose="020B0604020202020204" pitchFamily="34" charset="0"/>
              <a:buNone/>
              <a:defRPr sz="1000">
                <a:solidFill>
                  <a:schemeClr val="tx2"/>
                </a:solidFill>
              </a:defRPr>
            </a:lvl1pPr>
            <a:lvl2pPr marL="457200" indent="-137160" defTabSz="457200">
              <a:lnSpc>
                <a:spcPct val="90000"/>
              </a:lnSpc>
              <a:spcBef>
                <a:spcPts val="600"/>
              </a:spcBef>
              <a:buClr>
                <a:schemeClr val="accent1"/>
              </a:buClr>
              <a:buSzPct val="100000"/>
              <a:buFont typeface="Arial" panose="020B0604020202020204" pitchFamily="34" charset="0"/>
              <a:buChar char="•"/>
              <a:defRPr sz="1000"/>
            </a:lvl2pPr>
            <a:lvl3pPr marL="914400" indent="-137160">
              <a:lnSpc>
                <a:spcPct val="90000"/>
              </a:lnSpc>
              <a:spcBef>
                <a:spcPts val="600"/>
              </a:spcBef>
              <a:buClr>
                <a:schemeClr val="accent1"/>
              </a:buClr>
              <a:buSzPct val="100000"/>
              <a:buFont typeface="Arial" panose="020B0604020202020204" pitchFamily="34" charset="0"/>
              <a:buChar char="•"/>
              <a:defRPr sz="1000"/>
            </a:lvl3pPr>
            <a:lvl4pPr marL="1371600" indent="-137160">
              <a:lnSpc>
                <a:spcPct val="90000"/>
              </a:lnSpc>
              <a:spcBef>
                <a:spcPts val="600"/>
              </a:spcBef>
              <a:buClr>
                <a:schemeClr val="accent1"/>
              </a:buClr>
              <a:buSzPct val="100000"/>
              <a:buFont typeface="Arial" panose="020B0604020202020204" pitchFamily="34" charset="0"/>
              <a:buChar char="•"/>
              <a:defRPr sz="1000"/>
            </a:lvl4pPr>
            <a:lvl5pPr marL="1828800" indent="-137160">
              <a:lnSpc>
                <a:spcPct val="90000"/>
              </a:lnSpc>
              <a:spcBef>
                <a:spcPts val="600"/>
              </a:spcBef>
              <a:buClr>
                <a:schemeClr val="accent1"/>
              </a:buClr>
              <a:buSzPct val="100000"/>
              <a:buFont typeface="Arial" panose="020B0604020202020204" pitchFamily="34" charset="0"/>
              <a:buChar char="•"/>
              <a:defRPr sz="1000"/>
            </a:lvl5pPr>
          </a:lstStyle>
          <a:p>
            <a:pPr lvl="0"/>
            <a:endParaRPr lang="en-US"/>
          </a:p>
        </p:txBody>
      </p:sp>
      <p:sp>
        <p:nvSpPr>
          <p:cNvPr id="8" name="Text Placeholder 36">
            <a:extLst>
              <a:ext uri="{FF2B5EF4-FFF2-40B4-BE49-F238E27FC236}">
                <a16:creationId xmlns:a16="http://schemas.microsoft.com/office/drawing/2014/main" id="{ECDDC910-C145-2BA8-5A08-E0523C966834}"/>
              </a:ext>
            </a:extLst>
          </p:cNvPr>
          <p:cNvSpPr>
            <a:spLocks noGrp="1"/>
          </p:cNvSpPr>
          <p:nvPr>
            <p:ph type="body" sz="quarter" idx="21" hasCustomPrompt="1"/>
          </p:nvPr>
        </p:nvSpPr>
        <p:spPr>
          <a:xfrm>
            <a:off x="9144000" y="381000"/>
            <a:ext cx="2667000" cy="83100"/>
          </a:xfrm>
          <a:prstGeom prst="rect">
            <a:avLst/>
          </a:prstGeom>
        </p:spPr>
        <p:txBody>
          <a:bodyPr lIns="0" tIns="0" rIns="0" bIns="0">
            <a:spAutoFit/>
          </a:bodyPr>
          <a:lstStyle>
            <a:lvl1pPr marL="0" indent="0" algn="r">
              <a:buFontTx/>
              <a:buNone/>
              <a:defRPr sz="600">
                <a:solidFill>
                  <a:schemeClr val="bg1">
                    <a:lumMod val="50000"/>
                  </a:schemeClr>
                </a:solidFill>
              </a:defRPr>
            </a:lvl1pPr>
          </a:lstStyle>
          <a:p>
            <a:pPr lvl="0"/>
            <a:r>
              <a:rPr lang="en-US" err="1"/>
              <a:t>Šaltiniai</a:t>
            </a:r>
            <a:endParaRPr lang="en-US"/>
          </a:p>
        </p:txBody>
      </p:sp>
      <p:sp>
        <p:nvSpPr>
          <p:cNvPr id="4" name="Rounded Rectangle 3">
            <a:extLst>
              <a:ext uri="{FF2B5EF4-FFF2-40B4-BE49-F238E27FC236}">
                <a16:creationId xmlns:a16="http://schemas.microsoft.com/office/drawing/2014/main" id="{DBEC8168-F496-9765-CA94-B5E74F2BB95F}"/>
              </a:ext>
            </a:extLst>
          </p:cNvPr>
          <p:cNvSpPr/>
          <p:nvPr userDrawn="1"/>
        </p:nvSpPr>
        <p:spPr>
          <a:xfrm>
            <a:off x="187200" y="1278000"/>
            <a:ext cx="5511800" cy="2678104"/>
          </a:xfrm>
          <a:prstGeom prst="roundRect">
            <a:avLst>
              <a:gd name="adj" fmla="val 5691"/>
            </a:avLst>
          </a:prstGeom>
          <a:solidFill>
            <a:srgbClr val="EFF3FF"/>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9" name="Text Placeholder 6">
            <a:extLst>
              <a:ext uri="{FF2B5EF4-FFF2-40B4-BE49-F238E27FC236}">
                <a16:creationId xmlns:a16="http://schemas.microsoft.com/office/drawing/2014/main" id="{A2770926-805D-58AF-5353-5B9EC0DB2401}"/>
              </a:ext>
            </a:extLst>
          </p:cNvPr>
          <p:cNvSpPr>
            <a:spLocks noGrp="1"/>
          </p:cNvSpPr>
          <p:nvPr>
            <p:ph type="body" sz="quarter" idx="18"/>
          </p:nvPr>
        </p:nvSpPr>
        <p:spPr>
          <a:xfrm>
            <a:off x="381000" y="1467528"/>
            <a:ext cx="5130800" cy="619059"/>
          </a:xfrm>
        </p:spPr>
        <p:txBody>
          <a:bodyPr wrap="square" lIns="0" tIns="0" rIns="0" anchor="t" anchorCtr="0">
            <a:normAutofit/>
          </a:bodyPr>
          <a:lstStyle>
            <a:lvl1pPr marL="0" indent="0">
              <a:lnSpc>
                <a:spcPct val="100000"/>
              </a:lnSpc>
              <a:buNone/>
              <a:defRPr sz="14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11" name="Text Placeholder 6">
            <a:extLst>
              <a:ext uri="{FF2B5EF4-FFF2-40B4-BE49-F238E27FC236}">
                <a16:creationId xmlns:a16="http://schemas.microsoft.com/office/drawing/2014/main" id="{75F1279E-9A9E-6608-71F7-2E183C4DEDBF}"/>
              </a:ext>
            </a:extLst>
          </p:cNvPr>
          <p:cNvSpPr>
            <a:spLocks noGrp="1"/>
          </p:cNvSpPr>
          <p:nvPr>
            <p:ph type="body" sz="quarter" idx="10"/>
          </p:nvPr>
        </p:nvSpPr>
        <p:spPr>
          <a:xfrm>
            <a:off x="380998" y="2086587"/>
            <a:ext cx="5130802" cy="1712660"/>
          </a:xfrm>
        </p:spPr>
        <p:txBody>
          <a:bodyPr wrap="square" lIns="0" tIns="0" rIns="0" anchor="t" anchorCtr="0">
            <a:noAutofit/>
          </a:bodyPr>
          <a:lstStyle>
            <a:lvl1pPr marL="171450" indent="-171450">
              <a:lnSpc>
                <a:spcPct val="100000"/>
              </a:lnSpc>
              <a:buClr>
                <a:srgbClr val="4C47C0"/>
              </a:buClr>
              <a:buFont typeface="Wingdings" pitchFamily="2" charset="2"/>
              <a:buChar char="§"/>
              <a:defRPr sz="10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Tree>
    <p:extLst>
      <p:ext uri="{BB962C8B-B14F-4D97-AF65-F5344CB8AC3E}">
        <p14:creationId xmlns:p14="http://schemas.microsoft.com/office/powerpoint/2010/main" val="259596834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Wide Charts (2)">
    <p:bg>
      <p:bgPr>
        <a:solidFill>
          <a:schemeClr val="bg1"/>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ACF44C3-D55F-E834-86C5-5E2A86E43BFC}"/>
              </a:ext>
            </a:extLst>
          </p:cNvPr>
          <p:cNvSpPr/>
          <p:nvPr userDrawn="1"/>
        </p:nvSpPr>
        <p:spPr>
          <a:xfrm>
            <a:off x="187200" y="187452"/>
            <a:ext cx="5513832" cy="6483096"/>
          </a:xfrm>
          <a:prstGeom prst="roundRect">
            <a:avLst>
              <a:gd name="adj" fmla="val 2764"/>
            </a:avLst>
          </a:prstGeom>
          <a:solidFill>
            <a:srgbClr val="EFF3FF"/>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pic>
        <p:nvPicPr>
          <p:cNvPr id="3" name="Graphic 2">
            <a:extLst>
              <a:ext uri="{FF2B5EF4-FFF2-40B4-BE49-F238E27FC236}">
                <a16:creationId xmlns:a16="http://schemas.microsoft.com/office/drawing/2014/main" id="{08905C51-F8AA-8332-F8A0-1E6BE9CC4C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97001" y="6152425"/>
            <a:ext cx="413999" cy="324575"/>
          </a:xfrm>
          <a:prstGeom prst="rect">
            <a:avLst/>
          </a:prstGeom>
        </p:spPr>
      </p:pic>
      <p:sp>
        <p:nvSpPr>
          <p:cNvPr id="21" name="Title 1">
            <a:extLst>
              <a:ext uri="{FF2B5EF4-FFF2-40B4-BE49-F238E27FC236}">
                <a16:creationId xmlns:a16="http://schemas.microsoft.com/office/drawing/2014/main" id="{ED983984-076C-BA6D-1BA9-D6BF3CB45D26}"/>
              </a:ext>
            </a:extLst>
          </p:cNvPr>
          <p:cNvSpPr>
            <a:spLocks noGrp="1"/>
          </p:cNvSpPr>
          <p:nvPr>
            <p:ph type="title" hasCustomPrompt="1"/>
          </p:nvPr>
        </p:nvSpPr>
        <p:spPr>
          <a:xfrm>
            <a:off x="380998" y="381000"/>
            <a:ext cx="5130000" cy="332399"/>
          </a:xfrm>
        </p:spPr>
        <p:txBody>
          <a:bodyPr wrap="square">
            <a:spAutoFit/>
          </a:bodyPr>
          <a:lstStyle>
            <a:lvl1pPr>
              <a:lnSpc>
                <a:spcPct val="90000"/>
              </a:lnSpc>
              <a:defRPr sz="2400">
                <a:solidFill>
                  <a:srgbClr val="071844"/>
                </a:solidFill>
              </a:defRPr>
            </a:lvl1pPr>
          </a:lstStyle>
          <a:p>
            <a:r>
              <a:rPr lang="en-GB"/>
              <a:t>Title</a:t>
            </a:r>
            <a:endParaRPr lang="en-LT"/>
          </a:p>
        </p:txBody>
      </p:sp>
      <p:sp>
        <p:nvSpPr>
          <p:cNvPr id="5" name="Content Placeholder 46">
            <a:extLst>
              <a:ext uri="{FF2B5EF4-FFF2-40B4-BE49-F238E27FC236}">
                <a16:creationId xmlns:a16="http://schemas.microsoft.com/office/drawing/2014/main" id="{9AEDFD88-3B19-42A7-06E6-AB9080C6DEE9}"/>
              </a:ext>
            </a:extLst>
          </p:cNvPr>
          <p:cNvSpPr>
            <a:spLocks noGrp="1"/>
          </p:cNvSpPr>
          <p:nvPr>
            <p:ph sz="quarter" idx="17"/>
          </p:nvPr>
        </p:nvSpPr>
        <p:spPr>
          <a:xfrm>
            <a:off x="381000" y="4145281"/>
            <a:ext cx="5130000" cy="2331719"/>
          </a:xfrm>
          <a:prstGeom prst="rect">
            <a:avLst/>
          </a:prstGeom>
        </p:spPr>
        <p:txBody>
          <a:bodyPr>
            <a:normAutofit/>
          </a:bodyPr>
          <a:lstStyle>
            <a:lvl1pPr marL="0" indent="0">
              <a:lnSpc>
                <a:spcPct val="90000"/>
              </a:lnSpc>
              <a:spcBef>
                <a:spcPts val="600"/>
              </a:spcBef>
              <a:buClr>
                <a:schemeClr val="accent1"/>
              </a:buClr>
              <a:buSzPct val="100000"/>
              <a:buFont typeface="Arial" panose="020B0604020202020204" pitchFamily="34" charset="0"/>
              <a:buNone/>
              <a:defRPr sz="1000">
                <a:solidFill>
                  <a:schemeClr val="tx2"/>
                </a:solidFill>
              </a:defRPr>
            </a:lvl1pPr>
            <a:lvl2pPr marL="457200" indent="-137160" defTabSz="457200">
              <a:lnSpc>
                <a:spcPct val="90000"/>
              </a:lnSpc>
              <a:spcBef>
                <a:spcPts val="600"/>
              </a:spcBef>
              <a:buClr>
                <a:schemeClr val="accent1"/>
              </a:buClr>
              <a:buSzPct val="100000"/>
              <a:buFont typeface="Arial" panose="020B0604020202020204" pitchFamily="34" charset="0"/>
              <a:buChar char="•"/>
              <a:defRPr sz="1000"/>
            </a:lvl2pPr>
            <a:lvl3pPr marL="914400" indent="-137160">
              <a:lnSpc>
                <a:spcPct val="90000"/>
              </a:lnSpc>
              <a:spcBef>
                <a:spcPts val="600"/>
              </a:spcBef>
              <a:buClr>
                <a:schemeClr val="accent1"/>
              </a:buClr>
              <a:buSzPct val="100000"/>
              <a:buFont typeface="Arial" panose="020B0604020202020204" pitchFamily="34" charset="0"/>
              <a:buChar char="•"/>
              <a:defRPr sz="1000"/>
            </a:lvl3pPr>
            <a:lvl4pPr marL="1371600" indent="-137160">
              <a:lnSpc>
                <a:spcPct val="90000"/>
              </a:lnSpc>
              <a:spcBef>
                <a:spcPts val="600"/>
              </a:spcBef>
              <a:buClr>
                <a:schemeClr val="accent1"/>
              </a:buClr>
              <a:buSzPct val="100000"/>
              <a:buFont typeface="Arial" panose="020B0604020202020204" pitchFamily="34" charset="0"/>
              <a:buChar char="•"/>
              <a:defRPr sz="1000"/>
            </a:lvl4pPr>
            <a:lvl5pPr marL="1828800" indent="-137160">
              <a:lnSpc>
                <a:spcPct val="90000"/>
              </a:lnSpc>
              <a:spcBef>
                <a:spcPts val="600"/>
              </a:spcBef>
              <a:buClr>
                <a:schemeClr val="accent1"/>
              </a:buClr>
              <a:buSzPct val="100000"/>
              <a:buFont typeface="Arial" panose="020B0604020202020204" pitchFamily="34" charset="0"/>
              <a:buChar char="•"/>
              <a:defRPr sz="1000"/>
            </a:lvl5pPr>
          </a:lstStyle>
          <a:p>
            <a:pPr lvl="0"/>
            <a:endParaRPr lang="en-US"/>
          </a:p>
        </p:txBody>
      </p:sp>
      <p:sp>
        <p:nvSpPr>
          <p:cNvPr id="7" name="Content Placeholder 46">
            <a:extLst>
              <a:ext uri="{FF2B5EF4-FFF2-40B4-BE49-F238E27FC236}">
                <a16:creationId xmlns:a16="http://schemas.microsoft.com/office/drawing/2014/main" id="{ADEF4F80-A353-15AD-B44F-FC3D5353CFB5}"/>
              </a:ext>
            </a:extLst>
          </p:cNvPr>
          <p:cNvSpPr>
            <a:spLocks noGrp="1"/>
          </p:cNvSpPr>
          <p:nvPr>
            <p:ph sz="quarter" idx="19"/>
          </p:nvPr>
        </p:nvSpPr>
        <p:spPr>
          <a:xfrm>
            <a:off x="5892800" y="4145281"/>
            <a:ext cx="5130000" cy="2331719"/>
          </a:xfrm>
          <a:prstGeom prst="rect">
            <a:avLst/>
          </a:prstGeom>
          <a:solidFill>
            <a:srgbClr val="EBFF3E"/>
          </a:solidFill>
        </p:spPr>
        <p:txBody>
          <a:bodyPr>
            <a:normAutofit/>
          </a:bodyPr>
          <a:lstStyle>
            <a:lvl1pPr marL="0" indent="0">
              <a:lnSpc>
                <a:spcPct val="90000"/>
              </a:lnSpc>
              <a:spcBef>
                <a:spcPts val="600"/>
              </a:spcBef>
              <a:buClr>
                <a:schemeClr val="accent1"/>
              </a:buClr>
              <a:buSzPct val="100000"/>
              <a:buFont typeface="Arial" panose="020B0604020202020204" pitchFamily="34" charset="0"/>
              <a:buNone/>
              <a:defRPr sz="1000">
                <a:solidFill>
                  <a:schemeClr val="tx2"/>
                </a:solidFill>
              </a:defRPr>
            </a:lvl1pPr>
            <a:lvl2pPr marL="457200" indent="-137160" defTabSz="457200">
              <a:lnSpc>
                <a:spcPct val="90000"/>
              </a:lnSpc>
              <a:spcBef>
                <a:spcPts val="600"/>
              </a:spcBef>
              <a:buClr>
                <a:schemeClr val="accent1"/>
              </a:buClr>
              <a:buSzPct val="100000"/>
              <a:buFont typeface="Arial" panose="020B0604020202020204" pitchFamily="34" charset="0"/>
              <a:buChar char="•"/>
              <a:defRPr sz="1000"/>
            </a:lvl2pPr>
            <a:lvl3pPr marL="914400" indent="-137160">
              <a:lnSpc>
                <a:spcPct val="90000"/>
              </a:lnSpc>
              <a:spcBef>
                <a:spcPts val="600"/>
              </a:spcBef>
              <a:buClr>
                <a:schemeClr val="accent1"/>
              </a:buClr>
              <a:buSzPct val="100000"/>
              <a:buFont typeface="Arial" panose="020B0604020202020204" pitchFamily="34" charset="0"/>
              <a:buChar char="•"/>
              <a:defRPr sz="1000"/>
            </a:lvl3pPr>
            <a:lvl4pPr marL="1371600" indent="-137160">
              <a:lnSpc>
                <a:spcPct val="90000"/>
              </a:lnSpc>
              <a:spcBef>
                <a:spcPts val="600"/>
              </a:spcBef>
              <a:buClr>
                <a:schemeClr val="accent1"/>
              </a:buClr>
              <a:buSzPct val="100000"/>
              <a:buFont typeface="Arial" panose="020B0604020202020204" pitchFamily="34" charset="0"/>
              <a:buChar char="•"/>
              <a:defRPr sz="1000"/>
            </a:lvl4pPr>
            <a:lvl5pPr marL="1828800" indent="-137160">
              <a:lnSpc>
                <a:spcPct val="90000"/>
              </a:lnSpc>
              <a:spcBef>
                <a:spcPts val="600"/>
              </a:spcBef>
              <a:buClr>
                <a:schemeClr val="accent1"/>
              </a:buClr>
              <a:buSzPct val="100000"/>
              <a:buFont typeface="Arial" panose="020B0604020202020204" pitchFamily="34" charset="0"/>
              <a:buChar char="•"/>
              <a:defRPr sz="1000"/>
            </a:lvl5pPr>
          </a:lstStyle>
          <a:p>
            <a:pPr lvl="0"/>
            <a:endParaRPr lang="en-US"/>
          </a:p>
        </p:txBody>
      </p:sp>
      <p:sp>
        <p:nvSpPr>
          <p:cNvPr id="10" name="Content Placeholder 46">
            <a:extLst>
              <a:ext uri="{FF2B5EF4-FFF2-40B4-BE49-F238E27FC236}">
                <a16:creationId xmlns:a16="http://schemas.microsoft.com/office/drawing/2014/main" id="{798E6A45-D796-62D2-06A4-52FFE318686E}"/>
              </a:ext>
            </a:extLst>
          </p:cNvPr>
          <p:cNvSpPr>
            <a:spLocks noGrp="1"/>
          </p:cNvSpPr>
          <p:nvPr>
            <p:ph sz="quarter" idx="20"/>
          </p:nvPr>
        </p:nvSpPr>
        <p:spPr>
          <a:xfrm>
            <a:off x="5892800" y="1473200"/>
            <a:ext cx="5130000" cy="2331719"/>
          </a:xfrm>
          <a:prstGeom prst="rect">
            <a:avLst/>
          </a:prstGeom>
          <a:solidFill>
            <a:srgbClr val="EBFF3E"/>
          </a:solidFill>
        </p:spPr>
        <p:txBody>
          <a:bodyPr>
            <a:normAutofit/>
          </a:bodyPr>
          <a:lstStyle>
            <a:lvl1pPr marL="0" indent="0">
              <a:lnSpc>
                <a:spcPct val="90000"/>
              </a:lnSpc>
              <a:spcBef>
                <a:spcPts val="600"/>
              </a:spcBef>
              <a:buClr>
                <a:schemeClr val="accent1"/>
              </a:buClr>
              <a:buSzPct val="100000"/>
              <a:buFont typeface="Arial" panose="020B0604020202020204" pitchFamily="34" charset="0"/>
              <a:buNone/>
              <a:defRPr sz="1000">
                <a:solidFill>
                  <a:schemeClr val="tx2"/>
                </a:solidFill>
              </a:defRPr>
            </a:lvl1pPr>
            <a:lvl2pPr marL="457200" indent="-137160" defTabSz="457200">
              <a:lnSpc>
                <a:spcPct val="90000"/>
              </a:lnSpc>
              <a:spcBef>
                <a:spcPts val="600"/>
              </a:spcBef>
              <a:buClr>
                <a:schemeClr val="accent1"/>
              </a:buClr>
              <a:buSzPct val="100000"/>
              <a:buFont typeface="Arial" panose="020B0604020202020204" pitchFamily="34" charset="0"/>
              <a:buChar char="•"/>
              <a:defRPr sz="1000"/>
            </a:lvl2pPr>
            <a:lvl3pPr marL="914400" indent="-137160">
              <a:lnSpc>
                <a:spcPct val="90000"/>
              </a:lnSpc>
              <a:spcBef>
                <a:spcPts val="600"/>
              </a:spcBef>
              <a:buClr>
                <a:schemeClr val="accent1"/>
              </a:buClr>
              <a:buSzPct val="100000"/>
              <a:buFont typeface="Arial" panose="020B0604020202020204" pitchFamily="34" charset="0"/>
              <a:buChar char="•"/>
              <a:defRPr sz="1000"/>
            </a:lvl3pPr>
            <a:lvl4pPr marL="1371600" indent="-137160">
              <a:lnSpc>
                <a:spcPct val="90000"/>
              </a:lnSpc>
              <a:spcBef>
                <a:spcPts val="600"/>
              </a:spcBef>
              <a:buClr>
                <a:schemeClr val="accent1"/>
              </a:buClr>
              <a:buSzPct val="100000"/>
              <a:buFont typeface="Arial" panose="020B0604020202020204" pitchFamily="34" charset="0"/>
              <a:buChar char="•"/>
              <a:defRPr sz="1000"/>
            </a:lvl4pPr>
            <a:lvl5pPr marL="1828800" indent="-137160">
              <a:lnSpc>
                <a:spcPct val="90000"/>
              </a:lnSpc>
              <a:spcBef>
                <a:spcPts val="600"/>
              </a:spcBef>
              <a:buClr>
                <a:schemeClr val="accent1"/>
              </a:buClr>
              <a:buSzPct val="100000"/>
              <a:buFont typeface="Arial" panose="020B0604020202020204" pitchFamily="34" charset="0"/>
              <a:buChar char="•"/>
              <a:defRPr sz="1000"/>
            </a:lvl5pPr>
          </a:lstStyle>
          <a:p>
            <a:pPr lvl="0"/>
            <a:endParaRPr lang="en-US"/>
          </a:p>
        </p:txBody>
      </p:sp>
      <p:sp>
        <p:nvSpPr>
          <p:cNvPr id="8" name="Text Placeholder 36">
            <a:extLst>
              <a:ext uri="{FF2B5EF4-FFF2-40B4-BE49-F238E27FC236}">
                <a16:creationId xmlns:a16="http://schemas.microsoft.com/office/drawing/2014/main" id="{ECDDC910-C145-2BA8-5A08-E0523C966834}"/>
              </a:ext>
            </a:extLst>
          </p:cNvPr>
          <p:cNvSpPr>
            <a:spLocks noGrp="1"/>
          </p:cNvSpPr>
          <p:nvPr>
            <p:ph type="body" sz="quarter" idx="21" hasCustomPrompt="1"/>
          </p:nvPr>
        </p:nvSpPr>
        <p:spPr>
          <a:xfrm>
            <a:off x="9144000" y="381000"/>
            <a:ext cx="2667000" cy="83100"/>
          </a:xfrm>
          <a:prstGeom prst="rect">
            <a:avLst/>
          </a:prstGeom>
        </p:spPr>
        <p:txBody>
          <a:bodyPr lIns="0" tIns="0" rIns="0" bIns="0">
            <a:spAutoFit/>
          </a:bodyPr>
          <a:lstStyle>
            <a:lvl1pPr marL="0" indent="0" algn="r">
              <a:buFontTx/>
              <a:buNone/>
              <a:defRPr sz="600">
                <a:solidFill>
                  <a:schemeClr val="bg1">
                    <a:lumMod val="50000"/>
                  </a:schemeClr>
                </a:solidFill>
              </a:defRPr>
            </a:lvl1pPr>
          </a:lstStyle>
          <a:p>
            <a:pPr lvl="0"/>
            <a:r>
              <a:rPr lang="en-US" err="1"/>
              <a:t>Šaltiniai</a:t>
            </a:r>
            <a:endParaRPr lang="en-US"/>
          </a:p>
        </p:txBody>
      </p:sp>
      <p:sp>
        <p:nvSpPr>
          <p:cNvPr id="11" name="Text Placeholder 6">
            <a:extLst>
              <a:ext uri="{FF2B5EF4-FFF2-40B4-BE49-F238E27FC236}">
                <a16:creationId xmlns:a16="http://schemas.microsoft.com/office/drawing/2014/main" id="{5076B193-8036-7FD5-E0CB-BDBA96D6E633}"/>
              </a:ext>
            </a:extLst>
          </p:cNvPr>
          <p:cNvSpPr>
            <a:spLocks noGrp="1"/>
          </p:cNvSpPr>
          <p:nvPr>
            <p:ph type="body" sz="quarter" idx="10"/>
          </p:nvPr>
        </p:nvSpPr>
        <p:spPr>
          <a:xfrm>
            <a:off x="381000" y="1473200"/>
            <a:ext cx="5130802" cy="2331719"/>
          </a:xfrm>
        </p:spPr>
        <p:txBody>
          <a:bodyPr wrap="square" lIns="0" tIns="0" rIns="0" anchor="t" anchorCtr="0">
            <a:noAutofit/>
          </a:bodyPr>
          <a:lstStyle>
            <a:lvl1pPr marL="171450" indent="-171450">
              <a:lnSpc>
                <a:spcPct val="100000"/>
              </a:lnSpc>
              <a:buClr>
                <a:srgbClr val="4C47C0"/>
              </a:buClr>
              <a:buFont typeface="Wingdings" pitchFamily="2" charset="2"/>
              <a:buChar char="§"/>
              <a:defRPr sz="10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Tree>
    <p:extLst>
      <p:ext uri="{BB962C8B-B14F-4D97-AF65-F5344CB8AC3E}">
        <p14:creationId xmlns:p14="http://schemas.microsoft.com/office/powerpoint/2010/main" val="383616361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hart Columns">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8905C51-F8AA-8332-F8A0-1E6BE9CC4C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97001" y="6152425"/>
            <a:ext cx="413999" cy="324575"/>
          </a:xfrm>
          <a:prstGeom prst="rect">
            <a:avLst/>
          </a:prstGeom>
        </p:spPr>
      </p:pic>
      <p:sp>
        <p:nvSpPr>
          <p:cNvPr id="6" name="Text Placeholder 6">
            <a:extLst>
              <a:ext uri="{FF2B5EF4-FFF2-40B4-BE49-F238E27FC236}">
                <a16:creationId xmlns:a16="http://schemas.microsoft.com/office/drawing/2014/main" id="{7078BCBF-3D03-C8BE-02A7-0CFF074A4725}"/>
              </a:ext>
            </a:extLst>
          </p:cNvPr>
          <p:cNvSpPr>
            <a:spLocks noGrp="1"/>
          </p:cNvSpPr>
          <p:nvPr>
            <p:ph type="body" sz="quarter" idx="10"/>
          </p:nvPr>
        </p:nvSpPr>
        <p:spPr>
          <a:xfrm>
            <a:off x="380998" y="5698692"/>
            <a:ext cx="3289301" cy="778307"/>
          </a:xfrm>
        </p:spPr>
        <p:txBody>
          <a:bodyPr wrap="square" lIns="0" rIns="0" anchor="t" anchorCtr="0">
            <a:noAutofit/>
          </a:bodyPr>
          <a:lstStyle>
            <a:lvl1pPr marL="171450" indent="-171450">
              <a:lnSpc>
                <a:spcPct val="100000"/>
              </a:lnSpc>
              <a:buClr>
                <a:srgbClr val="4C47C0"/>
              </a:buClr>
              <a:buFont typeface="Wingdings" pitchFamily="2" charset="2"/>
              <a:buChar char="§"/>
              <a:defRPr sz="10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16" name="Text Placeholder 6">
            <a:extLst>
              <a:ext uri="{FF2B5EF4-FFF2-40B4-BE49-F238E27FC236}">
                <a16:creationId xmlns:a16="http://schemas.microsoft.com/office/drawing/2014/main" id="{277798F4-89C8-0BEA-4716-3BB9A541CD77}"/>
              </a:ext>
            </a:extLst>
          </p:cNvPr>
          <p:cNvSpPr>
            <a:spLocks noGrp="1"/>
          </p:cNvSpPr>
          <p:nvPr>
            <p:ph type="body" sz="quarter" idx="18"/>
          </p:nvPr>
        </p:nvSpPr>
        <p:spPr>
          <a:xfrm>
            <a:off x="381000" y="1473200"/>
            <a:ext cx="3289299" cy="215444"/>
          </a:xfrm>
        </p:spPr>
        <p:txBody>
          <a:bodyPr wrap="square" lIns="0" tIns="0" rIns="0" anchor="t" anchorCtr="0">
            <a:spAutoFit/>
          </a:bodyPr>
          <a:lstStyle>
            <a:lvl1pPr marL="0" indent="0">
              <a:lnSpc>
                <a:spcPct val="100000"/>
              </a:lnSpc>
              <a:buNone/>
              <a:defRPr sz="14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21" name="Title 1">
            <a:extLst>
              <a:ext uri="{FF2B5EF4-FFF2-40B4-BE49-F238E27FC236}">
                <a16:creationId xmlns:a16="http://schemas.microsoft.com/office/drawing/2014/main" id="{ED983984-076C-BA6D-1BA9-D6BF3CB45D26}"/>
              </a:ext>
            </a:extLst>
          </p:cNvPr>
          <p:cNvSpPr>
            <a:spLocks noGrp="1"/>
          </p:cNvSpPr>
          <p:nvPr>
            <p:ph type="title" hasCustomPrompt="1"/>
          </p:nvPr>
        </p:nvSpPr>
        <p:spPr>
          <a:xfrm>
            <a:off x="380999" y="381000"/>
            <a:ext cx="8763001" cy="332399"/>
          </a:xfrm>
        </p:spPr>
        <p:txBody>
          <a:bodyPr/>
          <a:lstStyle>
            <a:lvl1pPr>
              <a:lnSpc>
                <a:spcPct val="90000"/>
              </a:lnSpc>
              <a:defRPr sz="2400">
                <a:solidFill>
                  <a:srgbClr val="071844"/>
                </a:solidFill>
              </a:defRPr>
            </a:lvl1pPr>
          </a:lstStyle>
          <a:p>
            <a:r>
              <a:rPr lang="en-GB"/>
              <a:t>Title</a:t>
            </a:r>
            <a:endParaRPr lang="en-LT"/>
          </a:p>
        </p:txBody>
      </p:sp>
      <p:sp>
        <p:nvSpPr>
          <p:cNvPr id="8" name="Text Placeholder 6">
            <a:extLst>
              <a:ext uri="{FF2B5EF4-FFF2-40B4-BE49-F238E27FC236}">
                <a16:creationId xmlns:a16="http://schemas.microsoft.com/office/drawing/2014/main" id="{C598533C-C4D8-379E-7ED4-EB8EA9B1A0C1}"/>
              </a:ext>
            </a:extLst>
          </p:cNvPr>
          <p:cNvSpPr>
            <a:spLocks noGrp="1"/>
          </p:cNvSpPr>
          <p:nvPr>
            <p:ph type="body" sz="quarter" idx="19"/>
          </p:nvPr>
        </p:nvSpPr>
        <p:spPr>
          <a:xfrm>
            <a:off x="4051300" y="5698692"/>
            <a:ext cx="3289301" cy="778307"/>
          </a:xfrm>
        </p:spPr>
        <p:txBody>
          <a:bodyPr wrap="square" lIns="0" rIns="0" anchor="t" anchorCtr="0">
            <a:noAutofit/>
          </a:bodyPr>
          <a:lstStyle>
            <a:lvl1pPr marL="171450" indent="-171450">
              <a:lnSpc>
                <a:spcPct val="100000"/>
              </a:lnSpc>
              <a:buClr>
                <a:srgbClr val="4C47C0"/>
              </a:buClr>
              <a:buFont typeface="Wingdings" pitchFamily="2" charset="2"/>
              <a:buChar char="§"/>
              <a:defRPr sz="10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9" name="Text Placeholder 6">
            <a:extLst>
              <a:ext uri="{FF2B5EF4-FFF2-40B4-BE49-F238E27FC236}">
                <a16:creationId xmlns:a16="http://schemas.microsoft.com/office/drawing/2014/main" id="{A486E507-61A4-9D20-B4B0-79D69576C68C}"/>
              </a:ext>
            </a:extLst>
          </p:cNvPr>
          <p:cNvSpPr>
            <a:spLocks noGrp="1"/>
          </p:cNvSpPr>
          <p:nvPr>
            <p:ph type="body" sz="quarter" idx="20"/>
          </p:nvPr>
        </p:nvSpPr>
        <p:spPr>
          <a:xfrm>
            <a:off x="4051300" y="1473200"/>
            <a:ext cx="3289299" cy="215444"/>
          </a:xfrm>
        </p:spPr>
        <p:txBody>
          <a:bodyPr wrap="square" lIns="0" tIns="0" rIns="0" anchor="t" anchorCtr="0">
            <a:spAutoFit/>
          </a:bodyPr>
          <a:lstStyle>
            <a:lvl1pPr marL="0" indent="0">
              <a:lnSpc>
                <a:spcPct val="100000"/>
              </a:lnSpc>
              <a:buNone/>
              <a:defRPr sz="14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12" name="Text Placeholder 6">
            <a:extLst>
              <a:ext uri="{FF2B5EF4-FFF2-40B4-BE49-F238E27FC236}">
                <a16:creationId xmlns:a16="http://schemas.microsoft.com/office/drawing/2014/main" id="{A678E2CE-D9E7-636B-791B-1C39945544B5}"/>
              </a:ext>
            </a:extLst>
          </p:cNvPr>
          <p:cNvSpPr>
            <a:spLocks noGrp="1"/>
          </p:cNvSpPr>
          <p:nvPr>
            <p:ph type="body" sz="quarter" idx="21"/>
          </p:nvPr>
        </p:nvSpPr>
        <p:spPr>
          <a:xfrm>
            <a:off x="7721600" y="5698692"/>
            <a:ext cx="3289301" cy="778307"/>
          </a:xfrm>
        </p:spPr>
        <p:txBody>
          <a:bodyPr wrap="square" lIns="0" rIns="0" anchor="t" anchorCtr="0">
            <a:noAutofit/>
          </a:bodyPr>
          <a:lstStyle>
            <a:lvl1pPr marL="171450" indent="-171450">
              <a:lnSpc>
                <a:spcPct val="100000"/>
              </a:lnSpc>
              <a:buClr>
                <a:srgbClr val="4C47C0"/>
              </a:buClr>
              <a:buFont typeface="Wingdings" pitchFamily="2" charset="2"/>
              <a:buChar char="§"/>
              <a:defRPr sz="10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13" name="Text Placeholder 6">
            <a:extLst>
              <a:ext uri="{FF2B5EF4-FFF2-40B4-BE49-F238E27FC236}">
                <a16:creationId xmlns:a16="http://schemas.microsoft.com/office/drawing/2014/main" id="{14366D78-6AF2-7712-6271-B54E215F6388}"/>
              </a:ext>
            </a:extLst>
          </p:cNvPr>
          <p:cNvSpPr>
            <a:spLocks noGrp="1"/>
          </p:cNvSpPr>
          <p:nvPr>
            <p:ph type="body" sz="quarter" idx="22"/>
          </p:nvPr>
        </p:nvSpPr>
        <p:spPr>
          <a:xfrm>
            <a:off x="7721600" y="1473200"/>
            <a:ext cx="3289299" cy="215444"/>
          </a:xfrm>
        </p:spPr>
        <p:txBody>
          <a:bodyPr wrap="square" lIns="0" tIns="0" rIns="0" anchor="t" anchorCtr="0">
            <a:spAutoFit/>
          </a:bodyPr>
          <a:lstStyle>
            <a:lvl1pPr marL="0" indent="0">
              <a:lnSpc>
                <a:spcPct val="100000"/>
              </a:lnSpc>
              <a:buNone/>
              <a:defRPr sz="14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5" name="Content Placeholder 46">
            <a:extLst>
              <a:ext uri="{FF2B5EF4-FFF2-40B4-BE49-F238E27FC236}">
                <a16:creationId xmlns:a16="http://schemas.microsoft.com/office/drawing/2014/main" id="{661A9693-45FF-DDDC-5EB8-B259DA94582C}"/>
              </a:ext>
            </a:extLst>
          </p:cNvPr>
          <p:cNvSpPr>
            <a:spLocks noGrp="1"/>
          </p:cNvSpPr>
          <p:nvPr>
            <p:ph sz="quarter" idx="23"/>
          </p:nvPr>
        </p:nvSpPr>
        <p:spPr>
          <a:xfrm>
            <a:off x="381000" y="2002536"/>
            <a:ext cx="3289300" cy="3382264"/>
          </a:xfrm>
          <a:prstGeom prst="rect">
            <a:avLst/>
          </a:prstGeom>
          <a:solidFill>
            <a:srgbClr val="EBFF3E"/>
          </a:solidFill>
        </p:spPr>
        <p:txBody>
          <a:bodyPr lIns="0" rIns="0" bIns="182880">
            <a:normAutofit/>
          </a:bodyPr>
          <a:lstStyle>
            <a:lvl1pPr marL="0" indent="0">
              <a:lnSpc>
                <a:spcPct val="90000"/>
              </a:lnSpc>
              <a:spcBef>
                <a:spcPts val="600"/>
              </a:spcBef>
              <a:buClr>
                <a:schemeClr val="accent1"/>
              </a:buClr>
              <a:buSzPct val="100000"/>
              <a:buFont typeface="Arial" panose="020B0604020202020204" pitchFamily="34" charset="0"/>
              <a:buNone/>
              <a:defRPr sz="1000">
                <a:solidFill>
                  <a:schemeClr val="tx2"/>
                </a:solidFill>
              </a:defRPr>
            </a:lvl1pPr>
            <a:lvl2pPr marL="457200" indent="-137160" defTabSz="457200">
              <a:lnSpc>
                <a:spcPct val="90000"/>
              </a:lnSpc>
              <a:spcBef>
                <a:spcPts val="600"/>
              </a:spcBef>
              <a:buClr>
                <a:schemeClr val="accent1"/>
              </a:buClr>
              <a:buSzPct val="100000"/>
              <a:buFont typeface="Arial" panose="020B0604020202020204" pitchFamily="34" charset="0"/>
              <a:buChar char="•"/>
              <a:defRPr sz="1000">
                <a:solidFill>
                  <a:schemeClr val="tx2"/>
                </a:solidFill>
              </a:defRPr>
            </a:lvl2pPr>
            <a:lvl3pPr marL="914400" indent="-137160">
              <a:lnSpc>
                <a:spcPct val="90000"/>
              </a:lnSpc>
              <a:spcBef>
                <a:spcPts val="600"/>
              </a:spcBef>
              <a:buClr>
                <a:schemeClr val="accent1"/>
              </a:buClr>
              <a:buSzPct val="100000"/>
              <a:buFont typeface="Arial" panose="020B0604020202020204" pitchFamily="34" charset="0"/>
              <a:buChar char="•"/>
              <a:defRPr sz="1000">
                <a:solidFill>
                  <a:schemeClr val="tx2"/>
                </a:solidFill>
              </a:defRPr>
            </a:lvl3pPr>
            <a:lvl4pPr marL="1371600" indent="-137160">
              <a:lnSpc>
                <a:spcPct val="90000"/>
              </a:lnSpc>
              <a:spcBef>
                <a:spcPts val="600"/>
              </a:spcBef>
              <a:buClr>
                <a:schemeClr val="accent1"/>
              </a:buClr>
              <a:buSzPct val="100000"/>
              <a:buFont typeface="Arial" panose="020B0604020202020204" pitchFamily="34" charset="0"/>
              <a:buChar char="•"/>
              <a:defRPr sz="1000">
                <a:solidFill>
                  <a:schemeClr val="tx2"/>
                </a:solidFill>
              </a:defRPr>
            </a:lvl4pPr>
            <a:lvl5pPr marL="1828800" indent="-137160">
              <a:lnSpc>
                <a:spcPct val="90000"/>
              </a:lnSpc>
              <a:spcBef>
                <a:spcPts val="600"/>
              </a:spcBef>
              <a:buClr>
                <a:schemeClr val="accent1"/>
              </a:buClr>
              <a:buSzPct val="100000"/>
              <a:buFont typeface="Arial" panose="020B0604020202020204" pitchFamily="34" charset="0"/>
              <a:buChar char="•"/>
              <a:defRPr sz="1000"/>
            </a:lvl5pPr>
          </a:lstStyle>
          <a:p>
            <a:pPr lvl="0"/>
            <a:endParaRPr lang="en-US"/>
          </a:p>
        </p:txBody>
      </p:sp>
      <p:sp>
        <p:nvSpPr>
          <p:cNvPr id="7" name="Content Placeholder 46">
            <a:extLst>
              <a:ext uri="{FF2B5EF4-FFF2-40B4-BE49-F238E27FC236}">
                <a16:creationId xmlns:a16="http://schemas.microsoft.com/office/drawing/2014/main" id="{BEA114D0-448C-52CD-28CD-1EED29AC283B}"/>
              </a:ext>
            </a:extLst>
          </p:cNvPr>
          <p:cNvSpPr>
            <a:spLocks noGrp="1"/>
          </p:cNvSpPr>
          <p:nvPr>
            <p:ph sz="quarter" idx="24"/>
          </p:nvPr>
        </p:nvSpPr>
        <p:spPr>
          <a:xfrm>
            <a:off x="4051300" y="2002536"/>
            <a:ext cx="3289300" cy="3382264"/>
          </a:xfrm>
          <a:prstGeom prst="rect">
            <a:avLst/>
          </a:prstGeom>
          <a:solidFill>
            <a:srgbClr val="EBFF3E"/>
          </a:solidFill>
        </p:spPr>
        <p:txBody>
          <a:bodyPr lIns="0" rIns="0" bIns="182880">
            <a:normAutofit/>
          </a:bodyPr>
          <a:lstStyle>
            <a:lvl1pPr marL="0" indent="0">
              <a:lnSpc>
                <a:spcPct val="90000"/>
              </a:lnSpc>
              <a:spcBef>
                <a:spcPts val="600"/>
              </a:spcBef>
              <a:buClr>
                <a:schemeClr val="accent1"/>
              </a:buClr>
              <a:buSzPct val="100000"/>
              <a:buFont typeface="Arial" panose="020B0604020202020204" pitchFamily="34" charset="0"/>
              <a:buNone/>
              <a:defRPr sz="1000">
                <a:solidFill>
                  <a:schemeClr val="tx2"/>
                </a:solidFill>
              </a:defRPr>
            </a:lvl1pPr>
            <a:lvl2pPr marL="457200" indent="-137160" defTabSz="457200">
              <a:lnSpc>
                <a:spcPct val="90000"/>
              </a:lnSpc>
              <a:spcBef>
                <a:spcPts val="600"/>
              </a:spcBef>
              <a:buClr>
                <a:schemeClr val="accent1"/>
              </a:buClr>
              <a:buSzPct val="100000"/>
              <a:buFont typeface="Arial" panose="020B0604020202020204" pitchFamily="34" charset="0"/>
              <a:buChar char="•"/>
              <a:defRPr sz="1000">
                <a:solidFill>
                  <a:schemeClr val="tx2"/>
                </a:solidFill>
              </a:defRPr>
            </a:lvl2pPr>
            <a:lvl3pPr marL="914400" indent="-137160">
              <a:lnSpc>
                <a:spcPct val="90000"/>
              </a:lnSpc>
              <a:spcBef>
                <a:spcPts val="600"/>
              </a:spcBef>
              <a:buClr>
                <a:schemeClr val="accent1"/>
              </a:buClr>
              <a:buSzPct val="100000"/>
              <a:buFont typeface="Arial" panose="020B0604020202020204" pitchFamily="34" charset="0"/>
              <a:buChar char="•"/>
              <a:defRPr sz="1000">
                <a:solidFill>
                  <a:schemeClr val="tx2"/>
                </a:solidFill>
              </a:defRPr>
            </a:lvl3pPr>
            <a:lvl4pPr marL="1371600" indent="-137160">
              <a:lnSpc>
                <a:spcPct val="90000"/>
              </a:lnSpc>
              <a:spcBef>
                <a:spcPts val="600"/>
              </a:spcBef>
              <a:buClr>
                <a:schemeClr val="accent1"/>
              </a:buClr>
              <a:buSzPct val="100000"/>
              <a:buFont typeface="Arial" panose="020B0604020202020204" pitchFamily="34" charset="0"/>
              <a:buChar char="•"/>
              <a:defRPr sz="1000">
                <a:solidFill>
                  <a:schemeClr val="tx2"/>
                </a:solidFill>
              </a:defRPr>
            </a:lvl4pPr>
            <a:lvl5pPr marL="1828800" indent="-137160">
              <a:lnSpc>
                <a:spcPct val="90000"/>
              </a:lnSpc>
              <a:spcBef>
                <a:spcPts val="600"/>
              </a:spcBef>
              <a:buClr>
                <a:schemeClr val="accent1"/>
              </a:buClr>
              <a:buSzPct val="100000"/>
              <a:buFont typeface="Arial" panose="020B0604020202020204" pitchFamily="34" charset="0"/>
              <a:buChar char="•"/>
              <a:defRPr sz="1000"/>
            </a:lvl5pPr>
          </a:lstStyle>
          <a:p>
            <a:pPr lvl="0"/>
            <a:endParaRPr lang="en-US"/>
          </a:p>
        </p:txBody>
      </p:sp>
      <p:sp>
        <p:nvSpPr>
          <p:cNvPr id="10" name="Content Placeholder 46">
            <a:extLst>
              <a:ext uri="{FF2B5EF4-FFF2-40B4-BE49-F238E27FC236}">
                <a16:creationId xmlns:a16="http://schemas.microsoft.com/office/drawing/2014/main" id="{2E607344-D672-AF26-BEAB-FE7962098154}"/>
              </a:ext>
            </a:extLst>
          </p:cNvPr>
          <p:cNvSpPr>
            <a:spLocks noGrp="1"/>
          </p:cNvSpPr>
          <p:nvPr>
            <p:ph sz="quarter" idx="26"/>
          </p:nvPr>
        </p:nvSpPr>
        <p:spPr>
          <a:xfrm>
            <a:off x="7721600" y="2002536"/>
            <a:ext cx="3289299" cy="3382264"/>
          </a:xfrm>
          <a:prstGeom prst="rect">
            <a:avLst/>
          </a:prstGeom>
          <a:solidFill>
            <a:srgbClr val="EBFF3E"/>
          </a:solidFill>
        </p:spPr>
        <p:txBody>
          <a:bodyPr lIns="0" rIns="0" bIns="182880">
            <a:normAutofit/>
          </a:bodyPr>
          <a:lstStyle>
            <a:lvl1pPr marL="0" indent="0">
              <a:lnSpc>
                <a:spcPct val="90000"/>
              </a:lnSpc>
              <a:spcBef>
                <a:spcPts val="600"/>
              </a:spcBef>
              <a:buClr>
                <a:schemeClr val="accent1"/>
              </a:buClr>
              <a:buSzPct val="100000"/>
              <a:buFont typeface="Arial" panose="020B0604020202020204" pitchFamily="34" charset="0"/>
              <a:buNone/>
              <a:defRPr sz="1000">
                <a:solidFill>
                  <a:schemeClr val="tx2"/>
                </a:solidFill>
              </a:defRPr>
            </a:lvl1pPr>
            <a:lvl2pPr marL="457200" indent="-137160" defTabSz="457200">
              <a:lnSpc>
                <a:spcPct val="90000"/>
              </a:lnSpc>
              <a:spcBef>
                <a:spcPts val="600"/>
              </a:spcBef>
              <a:buClr>
                <a:schemeClr val="accent1"/>
              </a:buClr>
              <a:buSzPct val="100000"/>
              <a:buFont typeface="Arial" panose="020B0604020202020204" pitchFamily="34" charset="0"/>
              <a:buChar char="•"/>
              <a:defRPr sz="1000">
                <a:solidFill>
                  <a:schemeClr val="tx2"/>
                </a:solidFill>
              </a:defRPr>
            </a:lvl2pPr>
            <a:lvl3pPr marL="914400" indent="-137160">
              <a:lnSpc>
                <a:spcPct val="90000"/>
              </a:lnSpc>
              <a:spcBef>
                <a:spcPts val="600"/>
              </a:spcBef>
              <a:buClr>
                <a:schemeClr val="accent1"/>
              </a:buClr>
              <a:buSzPct val="100000"/>
              <a:buFont typeface="Arial" panose="020B0604020202020204" pitchFamily="34" charset="0"/>
              <a:buChar char="•"/>
              <a:defRPr sz="1000">
                <a:solidFill>
                  <a:schemeClr val="tx2"/>
                </a:solidFill>
              </a:defRPr>
            </a:lvl3pPr>
            <a:lvl4pPr marL="1371600" indent="-137160">
              <a:lnSpc>
                <a:spcPct val="90000"/>
              </a:lnSpc>
              <a:spcBef>
                <a:spcPts val="600"/>
              </a:spcBef>
              <a:buClr>
                <a:schemeClr val="accent1"/>
              </a:buClr>
              <a:buSzPct val="100000"/>
              <a:buFont typeface="Arial" panose="020B0604020202020204" pitchFamily="34" charset="0"/>
              <a:buChar char="•"/>
              <a:defRPr sz="1000">
                <a:solidFill>
                  <a:schemeClr val="tx2"/>
                </a:solidFill>
              </a:defRPr>
            </a:lvl4pPr>
            <a:lvl5pPr marL="1828800" indent="-137160">
              <a:lnSpc>
                <a:spcPct val="90000"/>
              </a:lnSpc>
              <a:spcBef>
                <a:spcPts val="600"/>
              </a:spcBef>
              <a:buClr>
                <a:schemeClr val="accent1"/>
              </a:buClr>
              <a:buSzPct val="100000"/>
              <a:buFont typeface="Arial" panose="020B0604020202020204" pitchFamily="34" charset="0"/>
              <a:buChar char="•"/>
              <a:defRPr sz="1000"/>
            </a:lvl5pPr>
          </a:lstStyle>
          <a:p>
            <a:pPr lvl="0"/>
            <a:endParaRPr lang="en-US"/>
          </a:p>
        </p:txBody>
      </p:sp>
      <p:sp>
        <p:nvSpPr>
          <p:cNvPr id="19" name="Text Placeholder 36">
            <a:extLst>
              <a:ext uri="{FF2B5EF4-FFF2-40B4-BE49-F238E27FC236}">
                <a16:creationId xmlns:a16="http://schemas.microsoft.com/office/drawing/2014/main" id="{06EF4961-936E-4757-C436-9604C2676694}"/>
              </a:ext>
            </a:extLst>
          </p:cNvPr>
          <p:cNvSpPr>
            <a:spLocks noGrp="1"/>
          </p:cNvSpPr>
          <p:nvPr>
            <p:ph type="body" sz="quarter" idx="30" hasCustomPrompt="1"/>
          </p:nvPr>
        </p:nvSpPr>
        <p:spPr>
          <a:xfrm>
            <a:off x="9144000" y="381000"/>
            <a:ext cx="2667000" cy="83100"/>
          </a:xfrm>
          <a:prstGeom prst="rect">
            <a:avLst/>
          </a:prstGeom>
        </p:spPr>
        <p:txBody>
          <a:bodyPr lIns="0" tIns="0" rIns="0" bIns="0">
            <a:spAutoFit/>
          </a:bodyPr>
          <a:lstStyle>
            <a:lvl1pPr marL="0" indent="0" algn="r">
              <a:buFontTx/>
              <a:buNone/>
              <a:defRPr sz="600">
                <a:solidFill>
                  <a:schemeClr val="bg1">
                    <a:lumMod val="50000"/>
                  </a:schemeClr>
                </a:solidFill>
              </a:defRPr>
            </a:lvl1pPr>
          </a:lstStyle>
          <a:p>
            <a:pPr lvl="0"/>
            <a:r>
              <a:rPr lang="en-US" err="1"/>
              <a:t>Šaltiniai</a:t>
            </a:r>
            <a:endParaRPr lang="en-US"/>
          </a:p>
        </p:txBody>
      </p:sp>
    </p:spTree>
    <p:extLst>
      <p:ext uri="{BB962C8B-B14F-4D97-AF65-F5344CB8AC3E}">
        <p14:creationId xmlns:p14="http://schemas.microsoft.com/office/powerpoint/2010/main" val="4185706881"/>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Mixed Charts">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8905C51-F8AA-8332-F8A0-1E6BE9CC4C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97001" y="6152425"/>
            <a:ext cx="413999" cy="324575"/>
          </a:xfrm>
          <a:prstGeom prst="rect">
            <a:avLst/>
          </a:prstGeom>
        </p:spPr>
      </p:pic>
      <p:sp>
        <p:nvSpPr>
          <p:cNvPr id="21" name="Title 1">
            <a:extLst>
              <a:ext uri="{FF2B5EF4-FFF2-40B4-BE49-F238E27FC236}">
                <a16:creationId xmlns:a16="http://schemas.microsoft.com/office/drawing/2014/main" id="{ED983984-076C-BA6D-1BA9-D6BF3CB45D26}"/>
              </a:ext>
            </a:extLst>
          </p:cNvPr>
          <p:cNvSpPr>
            <a:spLocks noGrp="1"/>
          </p:cNvSpPr>
          <p:nvPr>
            <p:ph type="title" hasCustomPrompt="1"/>
          </p:nvPr>
        </p:nvSpPr>
        <p:spPr>
          <a:xfrm>
            <a:off x="380999" y="381000"/>
            <a:ext cx="8763001" cy="332399"/>
          </a:xfrm>
        </p:spPr>
        <p:txBody>
          <a:bodyPr/>
          <a:lstStyle>
            <a:lvl1pPr>
              <a:lnSpc>
                <a:spcPct val="90000"/>
              </a:lnSpc>
              <a:defRPr sz="2400">
                <a:solidFill>
                  <a:srgbClr val="071844"/>
                </a:solidFill>
              </a:defRPr>
            </a:lvl1pPr>
          </a:lstStyle>
          <a:p>
            <a:r>
              <a:rPr lang="en-GB"/>
              <a:t>Title</a:t>
            </a:r>
            <a:endParaRPr lang="en-LT"/>
          </a:p>
        </p:txBody>
      </p:sp>
      <p:sp>
        <p:nvSpPr>
          <p:cNvPr id="19" name="Text Placeholder 36">
            <a:extLst>
              <a:ext uri="{FF2B5EF4-FFF2-40B4-BE49-F238E27FC236}">
                <a16:creationId xmlns:a16="http://schemas.microsoft.com/office/drawing/2014/main" id="{06EF4961-936E-4757-C436-9604C2676694}"/>
              </a:ext>
            </a:extLst>
          </p:cNvPr>
          <p:cNvSpPr>
            <a:spLocks noGrp="1"/>
          </p:cNvSpPr>
          <p:nvPr>
            <p:ph type="body" sz="quarter" idx="30" hasCustomPrompt="1"/>
          </p:nvPr>
        </p:nvSpPr>
        <p:spPr>
          <a:xfrm>
            <a:off x="9144000" y="381000"/>
            <a:ext cx="2667000" cy="83100"/>
          </a:xfrm>
          <a:prstGeom prst="rect">
            <a:avLst/>
          </a:prstGeom>
        </p:spPr>
        <p:txBody>
          <a:bodyPr lIns="0" tIns="0" rIns="0" bIns="0">
            <a:spAutoFit/>
          </a:bodyPr>
          <a:lstStyle>
            <a:lvl1pPr marL="0" indent="0" algn="r">
              <a:buFontTx/>
              <a:buNone/>
              <a:defRPr sz="600">
                <a:solidFill>
                  <a:schemeClr val="bg1">
                    <a:lumMod val="50000"/>
                  </a:schemeClr>
                </a:solidFill>
              </a:defRPr>
            </a:lvl1pPr>
          </a:lstStyle>
          <a:p>
            <a:pPr lvl="0"/>
            <a:r>
              <a:rPr lang="en-US" err="1"/>
              <a:t>Šaltiniai</a:t>
            </a:r>
            <a:endParaRPr lang="en-US"/>
          </a:p>
        </p:txBody>
      </p:sp>
      <p:sp>
        <p:nvSpPr>
          <p:cNvPr id="28" name="Text Placeholder 2">
            <a:extLst>
              <a:ext uri="{FF2B5EF4-FFF2-40B4-BE49-F238E27FC236}">
                <a16:creationId xmlns:a16="http://schemas.microsoft.com/office/drawing/2014/main" id="{A82E26D8-275A-A1CA-E44E-4CC49312BB5D}"/>
              </a:ext>
            </a:extLst>
          </p:cNvPr>
          <p:cNvSpPr>
            <a:spLocks noGrp="1"/>
          </p:cNvSpPr>
          <p:nvPr>
            <p:ph type="body" sz="quarter" idx="19"/>
          </p:nvPr>
        </p:nvSpPr>
        <p:spPr>
          <a:xfrm>
            <a:off x="381000" y="1473200"/>
            <a:ext cx="5126038" cy="777240"/>
          </a:xfrm>
          <a:prstGeom prst="rect">
            <a:avLst/>
          </a:prstGeom>
        </p:spPr>
        <p:txBody>
          <a:bodyPr lIns="0" tIns="0" rIns="0" bIns="182880">
            <a:normAutofit/>
          </a:bodyPr>
          <a:lstStyle>
            <a:lvl1pPr marL="0" indent="0">
              <a:lnSpc>
                <a:spcPct val="100000"/>
              </a:lnSpc>
              <a:buNone/>
              <a:defRPr sz="1400">
                <a:solidFill>
                  <a:schemeClr val="tx2"/>
                </a:solidFill>
              </a:defRPr>
            </a:lvl1pPr>
          </a:lstStyle>
          <a:p>
            <a:pPr lvl="0"/>
            <a:endParaRPr lang="en-US"/>
          </a:p>
        </p:txBody>
      </p:sp>
      <p:sp>
        <p:nvSpPr>
          <p:cNvPr id="30" name="Content Placeholder 46">
            <a:extLst>
              <a:ext uri="{FF2B5EF4-FFF2-40B4-BE49-F238E27FC236}">
                <a16:creationId xmlns:a16="http://schemas.microsoft.com/office/drawing/2014/main" id="{ED5A3200-5D18-6610-2112-D12074E5F8AC}"/>
              </a:ext>
            </a:extLst>
          </p:cNvPr>
          <p:cNvSpPr>
            <a:spLocks noGrp="1"/>
          </p:cNvSpPr>
          <p:nvPr>
            <p:ph sz="quarter" idx="24"/>
          </p:nvPr>
        </p:nvSpPr>
        <p:spPr>
          <a:xfrm>
            <a:off x="381000" y="2240278"/>
            <a:ext cx="5126038" cy="1554482"/>
          </a:xfrm>
          <a:prstGeom prst="rect">
            <a:avLst/>
          </a:prstGeom>
          <a:solidFill>
            <a:srgbClr val="EBFF3E"/>
          </a:solidFill>
        </p:spPr>
        <p:txBody>
          <a:bodyPr lIns="0" rIns="0" bIns="182880">
            <a:normAutofit/>
          </a:bodyPr>
          <a:lstStyle>
            <a:lvl1pPr marL="0" indent="0">
              <a:lnSpc>
                <a:spcPct val="90000"/>
              </a:lnSpc>
              <a:spcBef>
                <a:spcPts val="600"/>
              </a:spcBef>
              <a:buClr>
                <a:schemeClr val="accent1"/>
              </a:buClr>
              <a:buSzPct val="100000"/>
              <a:buFont typeface="Arial" panose="020B0604020202020204" pitchFamily="34" charset="0"/>
              <a:buNone/>
              <a:defRPr sz="1000">
                <a:solidFill>
                  <a:schemeClr val="tx2"/>
                </a:solidFill>
              </a:defRPr>
            </a:lvl1pPr>
            <a:lvl2pPr marL="457200" indent="-137160" defTabSz="457200">
              <a:lnSpc>
                <a:spcPct val="90000"/>
              </a:lnSpc>
              <a:spcBef>
                <a:spcPts val="600"/>
              </a:spcBef>
              <a:buClr>
                <a:schemeClr val="accent1"/>
              </a:buClr>
              <a:buSzPct val="100000"/>
              <a:buFont typeface="Arial" panose="020B0604020202020204" pitchFamily="34" charset="0"/>
              <a:buChar char="•"/>
              <a:defRPr sz="1000">
                <a:solidFill>
                  <a:schemeClr val="tx2"/>
                </a:solidFill>
              </a:defRPr>
            </a:lvl2pPr>
            <a:lvl3pPr marL="914400" indent="-137160">
              <a:lnSpc>
                <a:spcPct val="90000"/>
              </a:lnSpc>
              <a:spcBef>
                <a:spcPts val="600"/>
              </a:spcBef>
              <a:buClr>
                <a:schemeClr val="accent1"/>
              </a:buClr>
              <a:buSzPct val="100000"/>
              <a:buFont typeface="Arial" panose="020B0604020202020204" pitchFamily="34" charset="0"/>
              <a:buChar char="•"/>
              <a:defRPr sz="1000">
                <a:solidFill>
                  <a:schemeClr val="tx2"/>
                </a:solidFill>
              </a:defRPr>
            </a:lvl3pPr>
            <a:lvl4pPr marL="1371600" indent="-137160">
              <a:lnSpc>
                <a:spcPct val="90000"/>
              </a:lnSpc>
              <a:spcBef>
                <a:spcPts val="600"/>
              </a:spcBef>
              <a:buClr>
                <a:schemeClr val="accent1"/>
              </a:buClr>
              <a:buSzPct val="100000"/>
              <a:buFont typeface="Arial" panose="020B0604020202020204" pitchFamily="34" charset="0"/>
              <a:buChar char="•"/>
              <a:defRPr sz="1000">
                <a:solidFill>
                  <a:schemeClr val="tx2"/>
                </a:solidFill>
              </a:defRPr>
            </a:lvl4pPr>
            <a:lvl5pPr marL="1828800" indent="-137160">
              <a:lnSpc>
                <a:spcPct val="90000"/>
              </a:lnSpc>
              <a:spcBef>
                <a:spcPts val="600"/>
              </a:spcBef>
              <a:buClr>
                <a:schemeClr val="accent1"/>
              </a:buClr>
              <a:buSzPct val="100000"/>
              <a:buFont typeface="Arial" panose="020B0604020202020204" pitchFamily="34" charset="0"/>
              <a:buChar char="•"/>
              <a:defRPr sz="1000"/>
            </a:lvl5pPr>
          </a:lstStyle>
          <a:p>
            <a:pPr lvl="0"/>
            <a:endParaRPr lang="en-US"/>
          </a:p>
        </p:txBody>
      </p:sp>
      <p:sp>
        <p:nvSpPr>
          <p:cNvPr id="32" name="Text Placeholder 2">
            <a:extLst>
              <a:ext uri="{FF2B5EF4-FFF2-40B4-BE49-F238E27FC236}">
                <a16:creationId xmlns:a16="http://schemas.microsoft.com/office/drawing/2014/main" id="{F99EE0E8-1D88-53B2-2704-24185FD26F14}"/>
              </a:ext>
            </a:extLst>
          </p:cNvPr>
          <p:cNvSpPr>
            <a:spLocks noGrp="1"/>
          </p:cNvSpPr>
          <p:nvPr>
            <p:ph type="body" sz="quarter" idx="27"/>
          </p:nvPr>
        </p:nvSpPr>
        <p:spPr>
          <a:xfrm>
            <a:off x="381000" y="4158737"/>
            <a:ext cx="5126038" cy="777240"/>
          </a:xfrm>
          <a:prstGeom prst="rect">
            <a:avLst/>
          </a:prstGeom>
        </p:spPr>
        <p:txBody>
          <a:bodyPr lIns="0" tIns="0" rIns="0" bIns="182880">
            <a:normAutofit/>
          </a:bodyPr>
          <a:lstStyle>
            <a:lvl1pPr marL="0" indent="0">
              <a:lnSpc>
                <a:spcPct val="100000"/>
              </a:lnSpc>
              <a:buNone/>
              <a:defRPr sz="1400">
                <a:solidFill>
                  <a:schemeClr val="tx2"/>
                </a:solidFill>
              </a:defRPr>
            </a:lvl1pPr>
          </a:lstStyle>
          <a:p>
            <a:pPr lvl="0"/>
            <a:endParaRPr lang="en-US"/>
          </a:p>
        </p:txBody>
      </p:sp>
      <p:sp>
        <p:nvSpPr>
          <p:cNvPr id="34" name="Content Placeholder 46">
            <a:extLst>
              <a:ext uri="{FF2B5EF4-FFF2-40B4-BE49-F238E27FC236}">
                <a16:creationId xmlns:a16="http://schemas.microsoft.com/office/drawing/2014/main" id="{73A6AA65-6CF9-802E-E42C-AC95704AB031}"/>
              </a:ext>
            </a:extLst>
          </p:cNvPr>
          <p:cNvSpPr>
            <a:spLocks noGrp="1"/>
          </p:cNvSpPr>
          <p:nvPr>
            <p:ph sz="quarter" idx="29"/>
          </p:nvPr>
        </p:nvSpPr>
        <p:spPr>
          <a:xfrm>
            <a:off x="381000" y="4935977"/>
            <a:ext cx="5126038" cy="1554482"/>
          </a:xfrm>
          <a:prstGeom prst="rect">
            <a:avLst/>
          </a:prstGeom>
          <a:solidFill>
            <a:srgbClr val="EBFF3E"/>
          </a:solidFill>
        </p:spPr>
        <p:txBody>
          <a:bodyPr lIns="0" rIns="0" bIns="182880">
            <a:normAutofit/>
          </a:bodyPr>
          <a:lstStyle>
            <a:lvl1pPr marL="0" indent="0">
              <a:lnSpc>
                <a:spcPct val="90000"/>
              </a:lnSpc>
              <a:spcBef>
                <a:spcPts val="600"/>
              </a:spcBef>
              <a:buClr>
                <a:schemeClr val="accent1"/>
              </a:buClr>
              <a:buSzPct val="100000"/>
              <a:buFont typeface="Arial" panose="020B0604020202020204" pitchFamily="34" charset="0"/>
              <a:buNone/>
              <a:defRPr sz="1000">
                <a:solidFill>
                  <a:schemeClr val="tx2"/>
                </a:solidFill>
              </a:defRPr>
            </a:lvl1pPr>
            <a:lvl2pPr marL="457200" indent="-137160" defTabSz="457200">
              <a:lnSpc>
                <a:spcPct val="90000"/>
              </a:lnSpc>
              <a:spcBef>
                <a:spcPts val="600"/>
              </a:spcBef>
              <a:buClr>
                <a:schemeClr val="accent1"/>
              </a:buClr>
              <a:buSzPct val="100000"/>
              <a:buFont typeface="Arial" panose="020B0604020202020204" pitchFamily="34" charset="0"/>
              <a:buChar char="•"/>
              <a:defRPr sz="1000">
                <a:solidFill>
                  <a:schemeClr val="tx2"/>
                </a:solidFill>
              </a:defRPr>
            </a:lvl2pPr>
            <a:lvl3pPr marL="914400" indent="-137160">
              <a:lnSpc>
                <a:spcPct val="90000"/>
              </a:lnSpc>
              <a:spcBef>
                <a:spcPts val="600"/>
              </a:spcBef>
              <a:buClr>
                <a:schemeClr val="accent1"/>
              </a:buClr>
              <a:buSzPct val="100000"/>
              <a:buFont typeface="Arial" panose="020B0604020202020204" pitchFamily="34" charset="0"/>
              <a:buChar char="•"/>
              <a:defRPr sz="1000">
                <a:solidFill>
                  <a:schemeClr val="tx2"/>
                </a:solidFill>
              </a:defRPr>
            </a:lvl3pPr>
            <a:lvl4pPr marL="1371600" indent="-137160">
              <a:lnSpc>
                <a:spcPct val="90000"/>
              </a:lnSpc>
              <a:spcBef>
                <a:spcPts val="600"/>
              </a:spcBef>
              <a:buClr>
                <a:schemeClr val="accent1"/>
              </a:buClr>
              <a:buSzPct val="100000"/>
              <a:buFont typeface="Arial" panose="020B0604020202020204" pitchFamily="34" charset="0"/>
              <a:buChar char="•"/>
              <a:defRPr sz="1000">
                <a:solidFill>
                  <a:schemeClr val="tx2"/>
                </a:solidFill>
              </a:defRPr>
            </a:lvl4pPr>
            <a:lvl5pPr marL="1828800" indent="-137160">
              <a:lnSpc>
                <a:spcPct val="90000"/>
              </a:lnSpc>
              <a:spcBef>
                <a:spcPts val="600"/>
              </a:spcBef>
              <a:buClr>
                <a:schemeClr val="accent1"/>
              </a:buClr>
              <a:buSzPct val="100000"/>
              <a:buFont typeface="Arial" panose="020B0604020202020204" pitchFamily="34" charset="0"/>
              <a:buChar char="•"/>
              <a:defRPr sz="1000"/>
            </a:lvl5pPr>
          </a:lstStyle>
          <a:p>
            <a:pPr lvl="0"/>
            <a:endParaRPr lang="en-US"/>
          </a:p>
        </p:txBody>
      </p:sp>
      <p:sp>
        <p:nvSpPr>
          <p:cNvPr id="5" name="Text Placeholder 2">
            <a:extLst>
              <a:ext uri="{FF2B5EF4-FFF2-40B4-BE49-F238E27FC236}">
                <a16:creationId xmlns:a16="http://schemas.microsoft.com/office/drawing/2014/main" id="{90E4C7B2-C64F-7BA6-00BC-6202B908D2BF}"/>
              </a:ext>
            </a:extLst>
          </p:cNvPr>
          <p:cNvSpPr>
            <a:spLocks noGrp="1"/>
          </p:cNvSpPr>
          <p:nvPr>
            <p:ph type="body" sz="quarter" idx="31"/>
          </p:nvPr>
        </p:nvSpPr>
        <p:spPr>
          <a:xfrm>
            <a:off x="5888038" y="1473200"/>
            <a:ext cx="5126038" cy="777240"/>
          </a:xfrm>
          <a:prstGeom prst="rect">
            <a:avLst/>
          </a:prstGeom>
        </p:spPr>
        <p:txBody>
          <a:bodyPr lIns="0" tIns="0" rIns="0" bIns="182880">
            <a:normAutofit/>
          </a:bodyPr>
          <a:lstStyle>
            <a:lvl1pPr marL="0" indent="0">
              <a:lnSpc>
                <a:spcPct val="100000"/>
              </a:lnSpc>
              <a:buNone/>
              <a:defRPr sz="1400">
                <a:solidFill>
                  <a:schemeClr val="tx2"/>
                </a:solidFill>
              </a:defRPr>
            </a:lvl1pPr>
          </a:lstStyle>
          <a:p>
            <a:pPr lvl="0"/>
            <a:endParaRPr lang="en-US"/>
          </a:p>
        </p:txBody>
      </p:sp>
      <p:sp>
        <p:nvSpPr>
          <p:cNvPr id="6" name="Content Placeholder 46">
            <a:extLst>
              <a:ext uri="{FF2B5EF4-FFF2-40B4-BE49-F238E27FC236}">
                <a16:creationId xmlns:a16="http://schemas.microsoft.com/office/drawing/2014/main" id="{22D24E92-273F-BE82-0A5D-F1C4388F8016}"/>
              </a:ext>
            </a:extLst>
          </p:cNvPr>
          <p:cNvSpPr>
            <a:spLocks noGrp="1"/>
          </p:cNvSpPr>
          <p:nvPr>
            <p:ph sz="quarter" idx="32"/>
          </p:nvPr>
        </p:nvSpPr>
        <p:spPr>
          <a:xfrm>
            <a:off x="5888038" y="2240278"/>
            <a:ext cx="5126038" cy="4250181"/>
          </a:xfrm>
          <a:prstGeom prst="rect">
            <a:avLst/>
          </a:prstGeom>
          <a:solidFill>
            <a:srgbClr val="EBFF3E"/>
          </a:solidFill>
        </p:spPr>
        <p:txBody>
          <a:bodyPr lIns="0" rIns="0" bIns="182880">
            <a:normAutofit/>
          </a:bodyPr>
          <a:lstStyle>
            <a:lvl1pPr marL="0" indent="0">
              <a:lnSpc>
                <a:spcPct val="90000"/>
              </a:lnSpc>
              <a:spcBef>
                <a:spcPts val="600"/>
              </a:spcBef>
              <a:buClr>
                <a:schemeClr val="accent1"/>
              </a:buClr>
              <a:buSzPct val="100000"/>
              <a:buFont typeface="Arial" panose="020B0604020202020204" pitchFamily="34" charset="0"/>
              <a:buNone/>
              <a:defRPr sz="1000">
                <a:solidFill>
                  <a:schemeClr val="tx2"/>
                </a:solidFill>
              </a:defRPr>
            </a:lvl1pPr>
            <a:lvl2pPr marL="457200" indent="-137160" defTabSz="457200">
              <a:lnSpc>
                <a:spcPct val="90000"/>
              </a:lnSpc>
              <a:spcBef>
                <a:spcPts val="600"/>
              </a:spcBef>
              <a:buClr>
                <a:schemeClr val="accent1"/>
              </a:buClr>
              <a:buSzPct val="100000"/>
              <a:buFont typeface="Arial" panose="020B0604020202020204" pitchFamily="34" charset="0"/>
              <a:buChar char="•"/>
              <a:defRPr sz="1000">
                <a:solidFill>
                  <a:schemeClr val="tx2"/>
                </a:solidFill>
              </a:defRPr>
            </a:lvl2pPr>
            <a:lvl3pPr marL="914400" indent="-137160">
              <a:lnSpc>
                <a:spcPct val="90000"/>
              </a:lnSpc>
              <a:spcBef>
                <a:spcPts val="600"/>
              </a:spcBef>
              <a:buClr>
                <a:schemeClr val="accent1"/>
              </a:buClr>
              <a:buSzPct val="100000"/>
              <a:buFont typeface="Arial" panose="020B0604020202020204" pitchFamily="34" charset="0"/>
              <a:buChar char="•"/>
              <a:defRPr sz="1000">
                <a:solidFill>
                  <a:schemeClr val="tx2"/>
                </a:solidFill>
              </a:defRPr>
            </a:lvl3pPr>
            <a:lvl4pPr marL="1371600" indent="-137160">
              <a:lnSpc>
                <a:spcPct val="90000"/>
              </a:lnSpc>
              <a:spcBef>
                <a:spcPts val="600"/>
              </a:spcBef>
              <a:buClr>
                <a:schemeClr val="accent1"/>
              </a:buClr>
              <a:buSzPct val="100000"/>
              <a:buFont typeface="Arial" panose="020B0604020202020204" pitchFamily="34" charset="0"/>
              <a:buChar char="•"/>
              <a:defRPr sz="1000">
                <a:solidFill>
                  <a:schemeClr val="tx2"/>
                </a:solidFill>
              </a:defRPr>
            </a:lvl4pPr>
            <a:lvl5pPr marL="1828800" indent="-137160">
              <a:lnSpc>
                <a:spcPct val="90000"/>
              </a:lnSpc>
              <a:spcBef>
                <a:spcPts val="600"/>
              </a:spcBef>
              <a:buClr>
                <a:schemeClr val="accent1"/>
              </a:buClr>
              <a:buSzPct val="100000"/>
              <a:buFont typeface="Arial" panose="020B0604020202020204" pitchFamily="34" charset="0"/>
              <a:buChar char="•"/>
              <a:defRPr sz="1000"/>
            </a:lvl5pPr>
          </a:lstStyle>
          <a:p>
            <a:pPr lvl="0"/>
            <a:endParaRPr lang="en-US"/>
          </a:p>
        </p:txBody>
      </p:sp>
    </p:spTree>
    <p:extLst>
      <p:ext uri="{BB962C8B-B14F-4D97-AF65-F5344CB8AC3E}">
        <p14:creationId xmlns:p14="http://schemas.microsoft.com/office/powerpoint/2010/main" val="184500192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Charts">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8905C51-F8AA-8332-F8A0-1E6BE9CC4C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97001" y="6152425"/>
            <a:ext cx="413999" cy="324575"/>
          </a:xfrm>
          <a:prstGeom prst="rect">
            <a:avLst/>
          </a:prstGeom>
        </p:spPr>
      </p:pic>
      <p:sp>
        <p:nvSpPr>
          <p:cNvPr id="21" name="Title 1">
            <a:extLst>
              <a:ext uri="{FF2B5EF4-FFF2-40B4-BE49-F238E27FC236}">
                <a16:creationId xmlns:a16="http://schemas.microsoft.com/office/drawing/2014/main" id="{ED983984-076C-BA6D-1BA9-D6BF3CB45D26}"/>
              </a:ext>
            </a:extLst>
          </p:cNvPr>
          <p:cNvSpPr>
            <a:spLocks noGrp="1"/>
          </p:cNvSpPr>
          <p:nvPr>
            <p:ph type="title" hasCustomPrompt="1"/>
          </p:nvPr>
        </p:nvSpPr>
        <p:spPr>
          <a:xfrm>
            <a:off x="380999" y="381000"/>
            <a:ext cx="8763001" cy="332399"/>
          </a:xfrm>
        </p:spPr>
        <p:txBody>
          <a:bodyPr/>
          <a:lstStyle>
            <a:lvl1pPr>
              <a:lnSpc>
                <a:spcPct val="90000"/>
              </a:lnSpc>
              <a:defRPr sz="2400">
                <a:solidFill>
                  <a:srgbClr val="071844"/>
                </a:solidFill>
              </a:defRPr>
            </a:lvl1pPr>
          </a:lstStyle>
          <a:p>
            <a:r>
              <a:rPr lang="en-GB"/>
              <a:t>Title</a:t>
            </a:r>
            <a:endParaRPr lang="en-LT"/>
          </a:p>
        </p:txBody>
      </p:sp>
      <p:sp>
        <p:nvSpPr>
          <p:cNvPr id="19" name="Text Placeholder 36">
            <a:extLst>
              <a:ext uri="{FF2B5EF4-FFF2-40B4-BE49-F238E27FC236}">
                <a16:creationId xmlns:a16="http://schemas.microsoft.com/office/drawing/2014/main" id="{06EF4961-936E-4757-C436-9604C2676694}"/>
              </a:ext>
            </a:extLst>
          </p:cNvPr>
          <p:cNvSpPr>
            <a:spLocks noGrp="1"/>
          </p:cNvSpPr>
          <p:nvPr>
            <p:ph type="body" sz="quarter" idx="30" hasCustomPrompt="1"/>
          </p:nvPr>
        </p:nvSpPr>
        <p:spPr>
          <a:xfrm>
            <a:off x="9144000" y="381000"/>
            <a:ext cx="2667000" cy="83100"/>
          </a:xfrm>
          <a:prstGeom prst="rect">
            <a:avLst/>
          </a:prstGeom>
        </p:spPr>
        <p:txBody>
          <a:bodyPr lIns="0" tIns="0" rIns="0" bIns="0">
            <a:spAutoFit/>
          </a:bodyPr>
          <a:lstStyle>
            <a:lvl1pPr marL="0" indent="0" algn="r">
              <a:buFontTx/>
              <a:buNone/>
              <a:defRPr sz="600">
                <a:solidFill>
                  <a:schemeClr val="bg1">
                    <a:lumMod val="50000"/>
                  </a:schemeClr>
                </a:solidFill>
              </a:defRPr>
            </a:lvl1pPr>
          </a:lstStyle>
          <a:p>
            <a:pPr lvl="0"/>
            <a:r>
              <a:rPr lang="en-US" err="1"/>
              <a:t>Šaltiniai</a:t>
            </a:r>
            <a:endParaRPr lang="en-US"/>
          </a:p>
        </p:txBody>
      </p:sp>
      <p:sp>
        <p:nvSpPr>
          <p:cNvPr id="2" name="Rounded Rectangle 1">
            <a:extLst>
              <a:ext uri="{FF2B5EF4-FFF2-40B4-BE49-F238E27FC236}">
                <a16:creationId xmlns:a16="http://schemas.microsoft.com/office/drawing/2014/main" id="{B8E698BF-0DDA-AC82-FE38-93E838576D5B}"/>
              </a:ext>
            </a:extLst>
          </p:cNvPr>
          <p:cNvSpPr/>
          <p:nvPr userDrawn="1"/>
        </p:nvSpPr>
        <p:spPr>
          <a:xfrm>
            <a:off x="187200" y="1278000"/>
            <a:ext cx="3670302" cy="5390472"/>
          </a:xfrm>
          <a:prstGeom prst="roundRect">
            <a:avLst>
              <a:gd name="adj" fmla="val 4152"/>
            </a:avLst>
          </a:prstGeom>
          <a:solidFill>
            <a:srgbClr val="EFF3FF"/>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8" name="Text Placeholder 2">
            <a:extLst>
              <a:ext uri="{FF2B5EF4-FFF2-40B4-BE49-F238E27FC236}">
                <a16:creationId xmlns:a16="http://schemas.microsoft.com/office/drawing/2014/main" id="{A82E26D8-275A-A1CA-E44E-4CC49312BB5D}"/>
              </a:ext>
            </a:extLst>
          </p:cNvPr>
          <p:cNvSpPr>
            <a:spLocks noGrp="1"/>
          </p:cNvSpPr>
          <p:nvPr>
            <p:ph type="body" sz="quarter" idx="19"/>
          </p:nvPr>
        </p:nvSpPr>
        <p:spPr>
          <a:xfrm>
            <a:off x="4051300" y="1473200"/>
            <a:ext cx="3289300" cy="623550"/>
          </a:xfrm>
          <a:prstGeom prst="rect">
            <a:avLst/>
          </a:prstGeom>
        </p:spPr>
        <p:txBody>
          <a:bodyPr lIns="0" tIns="0" rIns="0" bIns="190800">
            <a:normAutofit/>
          </a:bodyPr>
          <a:lstStyle>
            <a:lvl1pPr marL="0" indent="0">
              <a:lnSpc>
                <a:spcPct val="100000"/>
              </a:lnSpc>
              <a:buNone/>
              <a:defRPr sz="1400">
                <a:solidFill>
                  <a:schemeClr val="tx2"/>
                </a:solidFill>
              </a:defRPr>
            </a:lvl1pPr>
          </a:lstStyle>
          <a:p>
            <a:pPr lvl="0"/>
            <a:endParaRPr lang="en-US"/>
          </a:p>
        </p:txBody>
      </p:sp>
      <p:sp>
        <p:nvSpPr>
          <p:cNvPr id="30" name="Content Placeholder 46">
            <a:extLst>
              <a:ext uri="{FF2B5EF4-FFF2-40B4-BE49-F238E27FC236}">
                <a16:creationId xmlns:a16="http://schemas.microsoft.com/office/drawing/2014/main" id="{ED5A3200-5D18-6610-2112-D12074E5F8AC}"/>
              </a:ext>
            </a:extLst>
          </p:cNvPr>
          <p:cNvSpPr>
            <a:spLocks noGrp="1"/>
          </p:cNvSpPr>
          <p:nvPr>
            <p:ph sz="quarter" idx="24"/>
          </p:nvPr>
        </p:nvSpPr>
        <p:spPr>
          <a:xfrm>
            <a:off x="4038600" y="2086588"/>
            <a:ext cx="3289300" cy="1708172"/>
          </a:xfrm>
          <a:prstGeom prst="rect">
            <a:avLst/>
          </a:prstGeom>
          <a:solidFill>
            <a:srgbClr val="EBFF3E"/>
          </a:solidFill>
        </p:spPr>
        <p:txBody>
          <a:bodyPr lIns="0" rIns="0" bIns="182880">
            <a:normAutofit/>
          </a:bodyPr>
          <a:lstStyle>
            <a:lvl1pPr marL="0" indent="0">
              <a:lnSpc>
                <a:spcPct val="90000"/>
              </a:lnSpc>
              <a:spcBef>
                <a:spcPts val="600"/>
              </a:spcBef>
              <a:buClr>
                <a:schemeClr val="accent1"/>
              </a:buClr>
              <a:buSzPct val="100000"/>
              <a:buFont typeface="Arial" panose="020B0604020202020204" pitchFamily="34" charset="0"/>
              <a:buNone/>
              <a:defRPr sz="1000">
                <a:solidFill>
                  <a:schemeClr val="tx2"/>
                </a:solidFill>
              </a:defRPr>
            </a:lvl1pPr>
            <a:lvl2pPr marL="457200" indent="-137160" defTabSz="457200">
              <a:lnSpc>
                <a:spcPct val="90000"/>
              </a:lnSpc>
              <a:spcBef>
                <a:spcPts val="600"/>
              </a:spcBef>
              <a:buClr>
                <a:schemeClr val="accent1"/>
              </a:buClr>
              <a:buSzPct val="100000"/>
              <a:buFont typeface="Arial" panose="020B0604020202020204" pitchFamily="34" charset="0"/>
              <a:buChar char="•"/>
              <a:defRPr sz="1000">
                <a:solidFill>
                  <a:schemeClr val="tx2"/>
                </a:solidFill>
              </a:defRPr>
            </a:lvl2pPr>
            <a:lvl3pPr marL="914400" indent="-137160">
              <a:lnSpc>
                <a:spcPct val="90000"/>
              </a:lnSpc>
              <a:spcBef>
                <a:spcPts val="600"/>
              </a:spcBef>
              <a:buClr>
                <a:schemeClr val="accent1"/>
              </a:buClr>
              <a:buSzPct val="100000"/>
              <a:buFont typeface="Arial" panose="020B0604020202020204" pitchFamily="34" charset="0"/>
              <a:buChar char="•"/>
              <a:defRPr sz="1000">
                <a:solidFill>
                  <a:schemeClr val="tx2"/>
                </a:solidFill>
              </a:defRPr>
            </a:lvl3pPr>
            <a:lvl4pPr marL="1371600" indent="-137160">
              <a:lnSpc>
                <a:spcPct val="90000"/>
              </a:lnSpc>
              <a:spcBef>
                <a:spcPts val="600"/>
              </a:spcBef>
              <a:buClr>
                <a:schemeClr val="accent1"/>
              </a:buClr>
              <a:buSzPct val="100000"/>
              <a:buFont typeface="Arial" panose="020B0604020202020204" pitchFamily="34" charset="0"/>
              <a:buChar char="•"/>
              <a:defRPr sz="1000">
                <a:solidFill>
                  <a:schemeClr val="tx2"/>
                </a:solidFill>
              </a:defRPr>
            </a:lvl4pPr>
            <a:lvl5pPr marL="1828800" indent="-137160">
              <a:lnSpc>
                <a:spcPct val="90000"/>
              </a:lnSpc>
              <a:spcBef>
                <a:spcPts val="600"/>
              </a:spcBef>
              <a:buClr>
                <a:schemeClr val="accent1"/>
              </a:buClr>
              <a:buSzPct val="100000"/>
              <a:buFont typeface="Arial" panose="020B0604020202020204" pitchFamily="34" charset="0"/>
              <a:buChar char="•"/>
              <a:defRPr sz="1000"/>
            </a:lvl5pPr>
          </a:lstStyle>
          <a:p>
            <a:pPr lvl="0"/>
            <a:endParaRPr lang="en-US"/>
          </a:p>
        </p:txBody>
      </p:sp>
      <p:sp>
        <p:nvSpPr>
          <p:cNvPr id="32" name="Text Placeholder 2">
            <a:extLst>
              <a:ext uri="{FF2B5EF4-FFF2-40B4-BE49-F238E27FC236}">
                <a16:creationId xmlns:a16="http://schemas.microsoft.com/office/drawing/2014/main" id="{F99EE0E8-1D88-53B2-2704-24185FD26F14}"/>
              </a:ext>
            </a:extLst>
          </p:cNvPr>
          <p:cNvSpPr>
            <a:spLocks noGrp="1"/>
          </p:cNvSpPr>
          <p:nvPr>
            <p:ph type="body" sz="quarter" idx="27"/>
          </p:nvPr>
        </p:nvSpPr>
        <p:spPr>
          <a:xfrm>
            <a:off x="4051300" y="4158737"/>
            <a:ext cx="3289300" cy="623550"/>
          </a:xfrm>
          <a:prstGeom prst="rect">
            <a:avLst/>
          </a:prstGeom>
        </p:spPr>
        <p:txBody>
          <a:bodyPr lIns="0" tIns="0" rIns="0" bIns="190800">
            <a:normAutofit/>
          </a:bodyPr>
          <a:lstStyle>
            <a:lvl1pPr marL="0" indent="0">
              <a:lnSpc>
                <a:spcPct val="100000"/>
              </a:lnSpc>
              <a:buNone/>
              <a:defRPr sz="1400">
                <a:solidFill>
                  <a:schemeClr val="tx2"/>
                </a:solidFill>
              </a:defRPr>
            </a:lvl1pPr>
          </a:lstStyle>
          <a:p>
            <a:pPr lvl="0"/>
            <a:endParaRPr lang="en-US"/>
          </a:p>
        </p:txBody>
      </p:sp>
      <p:sp>
        <p:nvSpPr>
          <p:cNvPr id="34" name="Content Placeholder 46">
            <a:extLst>
              <a:ext uri="{FF2B5EF4-FFF2-40B4-BE49-F238E27FC236}">
                <a16:creationId xmlns:a16="http://schemas.microsoft.com/office/drawing/2014/main" id="{73A6AA65-6CF9-802E-E42C-AC95704AB031}"/>
              </a:ext>
            </a:extLst>
          </p:cNvPr>
          <p:cNvSpPr>
            <a:spLocks noGrp="1"/>
          </p:cNvSpPr>
          <p:nvPr>
            <p:ph sz="quarter" idx="29"/>
          </p:nvPr>
        </p:nvSpPr>
        <p:spPr>
          <a:xfrm>
            <a:off x="4038600" y="4782287"/>
            <a:ext cx="3289300" cy="1708172"/>
          </a:xfrm>
          <a:prstGeom prst="rect">
            <a:avLst/>
          </a:prstGeom>
          <a:solidFill>
            <a:srgbClr val="EBFF3E"/>
          </a:solidFill>
        </p:spPr>
        <p:txBody>
          <a:bodyPr lIns="0" rIns="0" bIns="182880">
            <a:normAutofit/>
          </a:bodyPr>
          <a:lstStyle>
            <a:lvl1pPr marL="0" indent="0">
              <a:lnSpc>
                <a:spcPct val="90000"/>
              </a:lnSpc>
              <a:spcBef>
                <a:spcPts val="600"/>
              </a:spcBef>
              <a:buClr>
                <a:schemeClr val="accent1"/>
              </a:buClr>
              <a:buSzPct val="100000"/>
              <a:buFont typeface="Arial" panose="020B0604020202020204" pitchFamily="34" charset="0"/>
              <a:buNone/>
              <a:defRPr sz="1000">
                <a:solidFill>
                  <a:schemeClr val="tx2"/>
                </a:solidFill>
              </a:defRPr>
            </a:lvl1pPr>
            <a:lvl2pPr marL="457200" indent="-137160" defTabSz="457200">
              <a:lnSpc>
                <a:spcPct val="90000"/>
              </a:lnSpc>
              <a:spcBef>
                <a:spcPts val="600"/>
              </a:spcBef>
              <a:buClr>
                <a:schemeClr val="accent1"/>
              </a:buClr>
              <a:buSzPct val="100000"/>
              <a:buFont typeface="Arial" panose="020B0604020202020204" pitchFamily="34" charset="0"/>
              <a:buChar char="•"/>
              <a:defRPr sz="1000">
                <a:solidFill>
                  <a:schemeClr val="tx2"/>
                </a:solidFill>
              </a:defRPr>
            </a:lvl2pPr>
            <a:lvl3pPr marL="914400" indent="-137160">
              <a:lnSpc>
                <a:spcPct val="90000"/>
              </a:lnSpc>
              <a:spcBef>
                <a:spcPts val="600"/>
              </a:spcBef>
              <a:buClr>
                <a:schemeClr val="accent1"/>
              </a:buClr>
              <a:buSzPct val="100000"/>
              <a:buFont typeface="Arial" panose="020B0604020202020204" pitchFamily="34" charset="0"/>
              <a:buChar char="•"/>
              <a:defRPr sz="1000">
                <a:solidFill>
                  <a:schemeClr val="tx2"/>
                </a:solidFill>
              </a:defRPr>
            </a:lvl3pPr>
            <a:lvl4pPr marL="1371600" indent="-137160">
              <a:lnSpc>
                <a:spcPct val="90000"/>
              </a:lnSpc>
              <a:spcBef>
                <a:spcPts val="600"/>
              </a:spcBef>
              <a:buClr>
                <a:schemeClr val="accent1"/>
              </a:buClr>
              <a:buSzPct val="100000"/>
              <a:buFont typeface="Arial" panose="020B0604020202020204" pitchFamily="34" charset="0"/>
              <a:buChar char="•"/>
              <a:defRPr sz="1000">
                <a:solidFill>
                  <a:schemeClr val="tx2"/>
                </a:solidFill>
              </a:defRPr>
            </a:lvl4pPr>
            <a:lvl5pPr marL="1828800" indent="-137160">
              <a:lnSpc>
                <a:spcPct val="90000"/>
              </a:lnSpc>
              <a:spcBef>
                <a:spcPts val="600"/>
              </a:spcBef>
              <a:buClr>
                <a:schemeClr val="accent1"/>
              </a:buClr>
              <a:buSzPct val="100000"/>
              <a:buFont typeface="Arial" panose="020B0604020202020204" pitchFamily="34" charset="0"/>
              <a:buChar char="•"/>
              <a:defRPr sz="1000"/>
            </a:lvl5pPr>
          </a:lstStyle>
          <a:p>
            <a:pPr lvl="0"/>
            <a:endParaRPr lang="en-US"/>
          </a:p>
        </p:txBody>
      </p:sp>
      <p:sp>
        <p:nvSpPr>
          <p:cNvPr id="36" name="Text Placeholder 2">
            <a:extLst>
              <a:ext uri="{FF2B5EF4-FFF2-40B4-BE49-F238E27FC236}">
                <a16:creationId xmlns:a16="http://schemas.microsoft.com/office/drawing/2014/main" id="{8591AF02-89C7-A9ED-85B9-E2D5B89C50BC}"/>
              </a:ext>
            </a:extLst>
          </p:cNvPr>
          <p:cNvSpPr>
            <a:spLocks noGrp="1"/>
          </p:cNvSpPr>
          <p:nvPr>
            <p:ph type="body" sz="quarter" idx="31"/>
          </p:nvPr>
        </p:nvSpPr>
        <p:spPr>
          <a:xfrm>
            <a:off x="7721600" y="1473200"/>
            <a:ext cx="3289300" cy="623550"/>
          </a:xfrm>
          <a:prstGeom prst="rect">
            <a:avLst/>
          </a:prstGeom>
        </p:spPr>
        <p:txBody>
          <a:bodyPr lIns="0" tIns="0" rIns="0" bIns="190800">
            <a:normAutofit/>
          </a:bodyPr>
          <a:lstStyle>
            <a:lvl1pPr marL="0" indent="0">
              <a:lnSpc>
                <a:spcPct val="100000"/>
              </a:lnSpc>
              <a:buNone/>
              <a:defRPr sz="1400">
                <a:solidFill>
                  <a:schemeClr val="tx2"/>
                </a:solidFill>
              </a:defRPr>
            </a:lvl1pPr>
          </a:lstStyle>
          <a:p>
            <a:pPr lvl="0"/>
            <a:endParaRPr lang="en-US"/>
          </a:p>
        </p:txBody>
      </p:sp>
      <p:sp>
        <p:nvSpPr>
          <p:cNvPr id="37" name="Content Placeholder 46">
            <a:extLst>
              <a:ext uri="{FF2B5EF4-FFF2-40B4-BE49-F238E27FC236}">
                <a16:creationId xmlns:a16="http://schemas.microsoft.com/office/drawing/2014/main" id="{502A5B95-1CCF-3FC0-46F3-26D8A005C960}"/>
              </a:ext>
            </a:extLst>
          </p:cNvPr>
          <p:cNvSpPr>
            <a:spLocks noGrp="1"/>
          </p:cNvSpPr>
          <p:nvPr>
            <p:ph sz="quarter" idx="32"/>
          </p:nvPr>
        </p:nvSpPr>
        <p:spPr>
          <a:xfrm>
            <a:off x="7721600" y="2086588"/>
            <a:ext cx="3289300" cy="1708172"/>
          </a:xfrm>
          <a:prstGeom prst="rect">
            <a:avLst/>
          </a:prstGeom>
          <a:solidFill>
            <a:srgbClr val="EBFF3E"/>
          </a:solidFill>
        </p:spPr>
        <p:txBody>
          <a:bodyPr lIns="0" rIns="0" bIns="182880">
            <a:normAutofit/>
          </a:bodyPr>
          <a:lstStyle>
            <a:lvl1pPr marL="0" indent="0">
              <a:lnSpc>
                <a:spcPct val="90000"/>
              </a:lnSpc>
              <a:spcBef>
                <a:spcPts val="600"/>
              </a:spcBef>
              <a:buClr>
                <a:schemeClr val="accent1"/>
              </a:buClr>
              <a:buSzPct val="100000"/>
              <a:buFont typeface="Arial" panose="020B0604020202020204" pitchFamily="34" charset="0"/>
              <a:buNone/>
              <a:defRPr sz="1000">
                <a:solidFill>
                  <a:schemeClr val="tx2"/>
                </a:solidFill>
              </a:defRPr>
            </a:lvl1pPr>
            <a:lvl2pPr marL="457200" indent="-137160" defTabSz="457200">
              <a:lnSpc>
                <a:spcPct val="90000"/>
              </a:lnSpc>
              <a:spcBef>
                <a:spcPts val="600"/>
              </a:spcBef>
              <a:buClr>
                <a:schemeClr val="accent1"/>
              </a:buClr>
              <a:buSzPct val="100000"/>
              <a:buFont typeface="Arial" panose="020B0604020202020204" pitchFamily="34" charset="0"/>
              <a:buChar char="•"/>
              <a:defRPr sz="1000">
                <a:solidFill>
                  <a:schemeClr val="tx2"/>
                </a:solidFill>
              </a:defRPr>
            </a:lvl2pPr>
            <a:lvl3pPr marL="914400" indent="-137160">
              <a:lnSpc>
                <a:spcPct val="90000"/>
              </a:lnSpc>
              <a:spcBef>
                <a:spcPts val="600"/>
              </a:spcBef>
              <a:buClr>
                <a:schemeClr val="accent1"/>
              </a:buClr>
              <a:buSzPct val="100000"/>
              <a:buFont typeface="Arial" panose="020B0604020202020204" pitchFamily="34" charset="0"/>
              <a:buChar char="•"/>
              <a:defRPr sz="1000">
                <a:solidFill>
                  <a:schemeClr val="tx2"/>
                </a:solidFill>
              </a:defRPr>
            </a:lvl3pPr>
            <a:lvl4pPr marL="1371600" indent="-137160">
              <a:lnSpc>
                <a:spcPct val="90000"/>
              </a:lnSpc>
              <a:spcBef>
                <a:spcPts val="600"/>
              </a:spcBef>
              <a:buClr>
                <a:schemeClr val="accent1"/>
              </a:buClr>
              <a:buSzPct val="100000"/>
              <a:buFont typeface="Arial" panose="020B0604020202020204" pitchFamily="34" charset="0"/>
              <a:buChar char="•"/>
              <a:defRPr sz="1000">
                <a:solidFill>
                  <a:schemeClr val="tx2"/>
                </a:solidFill>
              </a:defRPr>
            </a:lvl4pPr>
            <a:lvl5pPr marL="1828800" indent="-137160">
              <a:lnSpc>
                <a:spcPct val="90000"/>
              </a:lnSpc>
              <a:spcBef>
                <a:spcPts val="600"/>
              </a:spcBef>
              <a:buClr>
                <a:schemeClr val="accent1"/>
              </a:buClr>
              <a:buSzPct val="100000"/>
              <a:buFont typeface="Arial" panose="020B0604020202020204" pitchFamily="34" charset="0"/>
              <a:buChar char="•"/>
              <a:defRPr sz="1000"/>
            </a:lvl5pPr>
          </a:lstStyle>
          <a:p>
            <a:pPr lvl="0"/>
            <a:endParaRPr lang="en-US"/>
          </a:p>
        </p:txBody>
      </p:sp>
      <p:sp>
        <p:nvSpPr>
          <p:cNvPr id="38" name="Text Placeholder 2">
            <a:extLst>
              <a:ext uri="{FF2B5EF4-FFF2-40B4-BE49-F238E27FC236}">
                <a16:creationId xmlns:a16="http://schemas.microsoft.com/office/drawing/2014/main" id="{FCACB40E-DE0F-35EB-716F-1E6A8EDF1E15}"/>
              </a:ext>
            </a:extLst>
          </p:cNvPr>
          <p:cNvSpPr>
            <a:spLocks noGrp="1"/>
          </p:cNvSpPr>
          <p:nvPr>
            <p:ph type="body" sz="quarter" idx="33"/>
          </p:nvPr>
        </p:nvSpPr>
        <p:spPr>
          <a:xfrm>
            <a:off x="7721600" y="4158737"/>
            <a:ext cx="3289300" cy="623550"/>
          </a:xfrm>
          <a:prstGeom prst="rect">
            <a:avLst/>
          </a:prstGeom>
        </p:spPr>
        <p:txBody>
          <a:bodyPr lIns="0" tIns="0" rIns="0" bIns="190800">
            <a:normAutofit/>
          </a:bodyPr>
          <a:lstStyle>
            <a:lvl1pPr marL="0" indent="0">
              <a:lnSpc>
                <a:spcPct val="100000"/>
              </a:lnSpc>
              <a:buNone/>
              <a:defRPr sz="1400">
                <a:solidFill>
                  <a:schemeClr val="tx2"/>
                </a:solidFill>
              </a:defRPr>
            </a:lvl1pPr>
          </a:lstStyle>
          <a:p>
            <a:pPr lvl="0"/>
            <a:endParaRPr lang="en-US"/>
          </a:p>
        </p:txBody>
      </p:sp>
      <p:sp>
        <p:nvSpPr>
          <p:cNvPr id="39" name="Content Placeholder 46">
            <a:extLst>
              <a:ext uri="{FF2B5EF4-FFF2-40B4-BE49-F238E27FC236}">
                <a16:creationId xmlns:a16="http://schemas.microsoft.com/office/drawing/2014/main" id="{F515062D-7270-1BF6-57C1-43D0A0274056}"/>
              </a:ext>
            </a:extLst>
          </p:cNvPr>
          <p:cNvSpPr>
            <a:spLocks noGrp="1"/>
          </p:cNvSpPr>
          <p:nvPr>
            <p:ph sz="quarter" idx="34"/>
          </p:nvPr>
        </p:nvSpPr>
        <p:spPr>
          <a:xfrm>
            <a:off x="7721600" y="4782287"/>
            <a:ext cx="3289300" cy="1708172"/>
          </a:xfrm>
          <a:prstGeom prst="rect">
            <a:avLst/>
          </a:prstGeom>
          <a:solidFill>
            <a:srgbClr val="EBFF3E"/>
          </a:solidFill>
        </p:spPr>
        <p:txBody>
          <a:bodyPr lIns="0" rIns="0" bIns="182880">
            <a:normAutofit/>
          </a:bodyPr>
          <a:lstStyle>
            <a:lvl1pPr marL="0" indent="0">
              <a:lnSpc>
                <a:spcPct val="90000"/>
              </a:lnSpc>
              <a:spcBef>
                <a:spcPts val="600"/>
              </a:spcBef>
              <a:buClr>
                <a:schemeClr val="accent1"/>
              </a:buClr>
              <a:buSzPct val="100000"/>
              <a:buFont typeface="Arial" panose="020B0604020202020204" pitchFamily="34" charset="0"/>
              <a:buNone/>
              <a:defRPr sz="1000">
                <a:solidFill>
                  <a:schemeClr val="tx2"/>
                </a:solidFill>
              </a:defRPr>
            </a:lvl1pPr>
            <a:lvl2pPr marL="457200" indent="-137160" defTabSz="457200">
              <a:lnSpc>
                <a:spcPct val="90000"/>
              </a:lnSpc>
              <a:spcBef>
                <a:spcPts val="600"/>
              </a:spcBef>
              <a:buClr>
                <a:schemeClr val="accent1"/>
              </a:buClr>
              <a:buSzPct val="100000"/>
              <a:buFont typeface="Arial" panose="020B0604020202020204" pitchFamily="34" charset="0"/>
              <a:buChar char="•"/>
              <a:defRPr sz="1000">
                <a:solidFill>
                  <a:schemeClr val="tx2"/>
                </a:solidFill>
              </a:defRPr>
            </a:lvl2pPr>
            <a:lvl3pPr marL="914400" indent="-137160">
              <a:lnSpc>
                <a:spcPct val="90000"/>
              </a:lnSpc>
              <a:spcBef>
                <a:spcPts val="600"/>
              </a:spcBef>
              <a:buClr>
                <a:schemeClr val="accent1"/>
              </a:buClr>
              <a:buSzPct val="100000"/>
              <a:buFont typeface="Arial" panose="020B0604020202020204" pitchFamily="34" charset="0"/>
              <a:buChar char="•"/>
              <a:defRPr sz="1000">
                <a:solidFill>
                  <a:schemeClr val="tx2"/>
                </a:solidFill>
              </a:defRPr>
            </a:lvl3pPr>
            <a:lvl4pPr marL="1371600" indent="-137160">
              <a:lnSpc>
                <a:spcPct val="90000"/>
              </a:lnSpc>
              <a:spcBef>
                <a:spcPts val="600"/>
              </a:spcBef>
              <a:buClr>
                <a:schemeClr val="accent1"/>
              </a:buClr>
              <a:buSzPct val="100000"/>
              <a:buFont typeface="Arial" panose="020B0604020202020204" pitchFamily="34" charset="0"/>
              <a:buChar char="•"/>
              <a:defRPr sz="1000">
                <a:solidFill>
                  <a:schemeClr val="tx2"/>
                </a:solidFill>
              </a:defRPr>
            </a:lvl4pPr>
            <a:lvl5pPr marL="1828800" indent="-137160">
              <a:lnSpc>
                <a:spcPct val="90000"/>
              </a:lnSpc>
              <a:spcBef>
                <a:spcPts val="600"/>
              </a:spcBef>
              <a:buClr>
                <a:schemeClr val="accent1"/>
              </a:buClr>
              <a:buSzPct val="100000"/>
              <a:buFont typeface="Arial" panose="020B0604020202020204" pitchFamily="34" charset="0"/>
              <a:buChar char="•"/>
              <a:defRPr sz="1000"/>
            </a:lvl5pPr>
          </a:lstStyle>
          <a:p>
            <a:pPr lvl="0"/>
            <a:endParaRPr lang="en-US"/>
          </a:p>
        </p:txBody>
      </p:sp>
      <p:sp>
        <p:nvSpPr>
          <p:cNvPr id="5" name="Text Placeholder 6">
            <a:extLst>
              <a:ext uri="{FF2B5EF4-FFF2-40B4-BE49-F238E27FC236}">
                <a16:creationId xmlns:a16="http://schemas.microsoft.com/office/drawing/2014/main" id="{8DF5F8EF-8728-68AC-E958-6FAE27322502}"/>
              </a:ext>
            </a:extLst>
          </p:cNvPr>
          <p:cNvSpPr>
            <a:spLocks noGrp="1"/>
          </p:cNvSpPr>
          <p:nvPr>
            <p:ph type="body" sz="quarter" idx="18"/>
          </p:nvPr>
        </p:nvSpPr>
        <p:spPr>
          <a:xfrm>
            <a:off x="381000" y="1473200"/>
            <a:ext cx="3287713" cy="619059"/>
          </a:xfrm>
        </p:spPr>
        <p:txBody>
          <a:bodyPr wrap="square" lIns="0" tIns="0" rIns="0" anchor="t" anchorCtr="0">
            <a:normAutofit/>
          </a:bodyPr>
          <a:lstStyle>
            <a:lvl1pPr marL="0" indent="0">
              <a:lnSpc>
                <a:spcPct val="100000"/>
              </a:lnSpc>
              <a:buNone/>
              <a:defRPr sz="14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6" name="Text Placeholder 6">
            <a:extLst>
              <a:ext uri="{FF2B5EF4-FFF2-40B4-BE49-F238E27FC236}">
                <a16:creationId xmlns:a16="http://schemas.microsoft.com/office/drawing/2014/main" id="{4B2EB556-6BF4-24E1-21F9-3BCDCBC07ED2}"/>
              </a:ext>
            </a:extLst>
          </p:cNvPr>
          <p:cNvSpPr>
            <a:spLocks noGrp="1"/>
          </p:cNvSpPr>
          <p:nvPr>
            <p:ph type="body" sz="quarter" idx="10"/>
          </p:nvPr>
        </p:nvSpPr>
        <p:spPr>
          <a:xfrm>
            <a:off x="381000" y="2086914"/>
            <a:ext cx="3286800" cy="4390086"/>
          </a:xfrm>
        </p:spPr>
        <p:txBody>
          <a:bodyPr wrap="square" lIns="0" tIns="0" rIns="0" anchor="t" anchorCtr="0">
            <a:noAutofit/>
          </a:bodyPr>
          <a:lstStyle>
            <a:lvl1pPr marL="171450" indent="-171450">
              <a:lnSpc>
                <a:spcPct val="100000"/>
              </a:lnSpc>
              <a:buClr>
                <a:srgbClr val="4C47C0"/>
              </a:buClr>
              <a:buFont typeface="Wingdings" pitchFamily="2" charset="2"/>
              <a:buChar char="§"/>
              <a:defRPr sz="10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Tree>
    <p:extLst>
      <p:ext uri="{BB962C8B-B14F-4D97-AF65-F5344CB8AC3E}">
        <p14:creationId xmlns:p14="http://schemas.microsoft.com/office/powerpoint/2010/main" val="252522948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rge Chart (1)">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8905C51-F8AA-8332-F8A0-1E6BE9CC4C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97001" y="6152425"/>
            <a:ext cx="413999" cy="324575"/>
          </a:xfrm>
          <a:prstGeom prst="rect">
            <a:avLst/>
          </a:prstGeom>
        </p:spPr>
      </p:pic>
      <p:sp>
        <p:nvSpPr>
          <p:cNvPr id="21" name="Title 1">
            <a:extLst>
              <a:ext uri="{FF2B5EF4-FFF2-40B4-BE49-F238E27FC236}">
                <a16:creationId xmlns:a16="http://schemas.microsoft.com/office/drawing/2014/main" id="{ED983984-076C-BA6D-1BA9-D6BF3CB45D26}"/>
              </a:ext>
            </a:extLst>
          </p:cNvPr>
          <p:cNvSpPr>
            <a:spLocks noGrp="1"/>
          </p:cNvSpPr>
          <p:nvPr>
            <p:ph type="title" hasCustomPrompt="1"/>
          </p:nvPr>
        </p:nvSpPr>
        <p:spPr>
          <a:xfrm>
            <a:off x="380999" y="381000"/>
            <a:ext cx="8763001" cy="332399"/>
          </a:xfrm>
        </p:spPr>
        <p:txBody>
          <a:bodyPr/>
          <a:lstStyle>
            <a:lvl1pPr>
              <a:lnSpc>
                <a:spcPct val="90000"/>
              </a:lnSpc>
              <a:defRPr sz="2400">
                <a:solidFill>
                  <a:srgbClr val="071844"/>
                </a:solidFill>
              </a:defRPr>
            </a:lvl1pPr>
          </a:lstStyle>
          <a:p>
            <a:r>
              <a:rPr lang="en-GB"/>
              <a:t>Title</a:t>
            </a:r>
            <a:endParaRPr lang="en-LT"/>
          </a:p>
        </p:txBody>
      </p:sp>
      <p:sp>
        <p:nvSpPr>
          <p:cNvPr id="19" name="Text Placeholder 36">
            <a:extLst>
              <a:ext uri="{FF2B5EF4-FFF2-40B4-BE49-F238E27FC236}">
                <a16:creationId xmlns:a16="http://schemas.microsoft.com/office/drawing/2014/main" id="{06EF4961-936E-4757-C436-9604C2676694}"/>
              </a:ext>
            </a:extLst>
          </p:cNvPr>
          <p:cNvSpPr>
            <a:spLocks noGrp="1"/>
          </p:cNvSpPr>
          <p:nvPr>
            <p:ph type="body" sz="quarter" idx="30" hasCustomPrompt="1"/>
          </p:nvPr>
        </p:nvSpPr>
        <p:spPr>
          <a:xfrm>
            <a:off x="9144000" y="381000"/>
            <a:ext cx="2667000" cy="83100"/>
          </a:xfrm>
          <a:prstGeom prst="rect">
            <a:avLst/>
          </a:prstGeom>
        </p:spPr>
        <p:txBody>
          <a:bodyPr lIns="0" tIns="0" rIns="0" bIns="0">
            <a:spAutoFit/>
          </a:bodyPr>
          <a:lstStyle>
            <a:lvl1pPr marL="0" indent="0" algn="r">
              <a:buFontTx/>
              <a:buNone/>
              <a:defRPr sz="600">
                <a:solidFill>
                  <a:schemeClr val="bg1">
                    <a:lumMod val="50000"/>
                  </a:schemeClr>
                </a:solidFill>
              </a:defRPr>
            </a:lvl1pPr>
          </a:lstStyle>
          <a:p>
            <a:pPr lvl="0"/>
            <a:r>
              <a:rPr lang="en-US" err="1"/>
              <a:t>Šaltiniai</a:t>
            </a:r>
            <a:endParaRPr lang="en-US"/>
          </a:p>
        </p:txBody>
      </p:sp>
      <p:sp>
        <p:nvSpPr>
          <p:cNvPr id="30" name="Content Placeholder 46">
            <a:extLst>
              <a:ext uri="{FF2B5EF4-FFF2-40B4-BE49-F238E27FC236}">
                <a16:creationId xmlns:a16="http://schemas.microsoft.com/office/drawing/2014/main" id="{ED5A3200-5D18-6610-2112-D12074E5F8AC}"/>
              </a:ext>
            </a:extLst>
          </p:cNvPr>
          <p:cNvSpPr>
            <a:spLocks noGrp="1"/>
          </p:cNvSpPr>
          <p:nvPr>
            <p:ph sz="quarter" idx="24"/>
          </p:nvPr>
        </p:nvSpPr>
        <p:spPr>
          <a:xfrm>
            <a:off x="380999" y="1467528"/>
            <a:ext cx="6946901" cy="5009472"/>
          </a:xfrm>
          <a:prstGeom prst="rect">
            <a:avLst/>
          </a:prstGeom>
          <a:solidFill>
            <a:srgbClr val="EBFF3E"/>
          </a:solidFill>
        </p:spPr>
        <p:txBody>
          <a:bodyPr lIns="0" rIns="0" bIns="182880">
            <a:normAutofit/>
          </a:bodyPr>
          <a:lstStyle>
            <a:lvl1pPr marL="0" indent="0">
              <a:lnSpc>
                <a:spcPct val="90000"/>
              </a:lnSpc>
              <a:spcBef>
                <a:spcPts val="600"/>
              </a:spcBef>
              <a:buClr>
                <a:schemeClr val="accent1"/>
              </a:buClr>
              <a:buSzPct val="100000"/>
              <a:buFont typeface="Arial" panose="020B0604020202020204" pitchFamily="34" charset="0"/>
              <a:buNone/>
              <a:defRPr sz="1000">
                <a:solidFill>
                  <a:schemeClr val="tx2"/>
                </a:solidFill>
              </a:defRPr>
            </a:lvl1pPr>
            <a:lvl2pPr marL="457200" indent="-137160" defTabSz="457200">
              <a:lnSpc>
                <a:spcPct val="90000"/>
              </a:lnSpc>
              <a:spcBef>
                <a:spcPts val="600"/>
              </a:spcBef>
              <a:buClr>
                <a:schemeClr val="accent1"/>
              </a:buClr>
              <a:buSzPct val="100000"/>
              <a:buFont typeface="Arial" panose="020B0604020202020204" pitchFamily="34" charset="0"/>
              <a:buChar char="•"/>
              <a:defRPr sz="1000">
                <a:solidFill>
                  <a:schemeClr val="tx2"/>
                </a:solidFill>
              </a:defRPr>
            </a:lvl2pPr>
            <a:lvl3pPr marL="914400" indent="-137160">
              <a:lnSpc>
                <a:spcPct val="90000"/>
              </a:lnSpc>
              <a:spcBef>
                <a:spcPts val="600"/>
              </a:spcBef>
              <a:buClr>
                <a:schemeClr val="accent1"/>
              </a:buClr>
              <a:buSzPct val="100000"/>
              <a:buFont typeface="Arial" panose="020B0604020202020204" pitchFamily="34" charset="0"/>
              <a:buChar char="•"/>
              <a:defRPr sz="1000">
                <a:solidFill>
                  <a:schemeClr val="tx2"/>
                </a:solidFill>
              </a:defRPr>
            </a:lvl3pPr>
            <a:lvl4pPr marL="1371600" indent="-137160">
              <a:lnSpc>
                <a:spcPct val="90000"/>
              </a:lnSpc>
              <a:spcBef>
                <a:spcPts val="600"/>
              </a:spcBef>
              <a:buClr>
                <a:schemeClr val="accent1"/>
              </a:buClr>
              <a:buSzPct val="100000"/>
              <a:buFont typeface="Arial" panose="020B0604020202020204" pitchFamily="34" charset="0"/>
              <a:buChar char="•"/>
              <a:defRPr sz="1000">
                <a:solidFill>
                  <a:schemeClr val="tx2"/>
                </a:solidFill>
              </a:defRPr>
            </a:lvl4pPr>
            <a:lvl5pPr marL="1828800" indent="-137160">
              <a:lnSpc>
                <a:spcPct val="90000"/>
              </a:lnSpc>
              <a:spcBef>
                <a:spcPts val="600"/>
              </a:spcBef>
              <a:buClr>
                <a:schemeClr val="accent1"/>
              </a:buClr>
              <a:buSzPct val="100000"/>
              <a:buFont typeface="Arial" panose="020B0604020202020204" pitchFamily="34" charset="0"/>
              <a:buChar char="•"/>
              <a:defRPr sz="1000"/>
            </a:lvl5pPr>
          </a:lstStyle>
          <a:p>
            <a:pPr lvl="0"/>
            <a:endParaRPr lang="en-US"/>
          </a:p>
        </p:txBody>
      </p:sp>
      <p:sp>
        <p:nvSpPr>
          <p:cNvPr id="7" name="Rounded Rectangle 6">
            <a:extLst>
              <a:ext uri="{FF2B5EF4-FFF2-40B4-BE49-F238E27FC236}">
                <a16:creationId xmlns:a16="http://schemas.microsoft.com/office/drawing/2014/main" id="{7C9EDD94-7B0D-0E8A-4143-9F48480CAE6F}"/>
              </a:ext>
            </a:extLst>
          </p:cNvPr>
          <p:cNvSpPr/>
          <p:nvPr userDrawn="1"/>
        </p:nvSpPr>
        <p:spPr>
          <a:xfrm>
            <a:off x="7527299" y="1276526"/>
            <a:ext cx="3670302" cy="5390472"/>
          </a:xfrm>
          <a:prstGeom prst="roundRect">
            <a:avLst>
              <a:gd name="adj" fmla="val 4152"/>
            </a:avLst>
          </a:prstGeom>
          <a:solidFill>
            <a:srgbClr val="EFF3FF"/>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8" name="Text Placeholder 6">
            <a:extLst>
              <a:ext uri="{FF2B5EF4-FFF2-40B4-BE49-F238E27FC236}">
                <a16:creationId xmlns:a16="http://schemas.microsoft.com/office/drawing/2014/main" id="{E9848B65-1951-34E9-6C5E-6F3204EDEF97}"/>
              </a:ext>
            </a:extLst>
          </p:cNvPr>
          <p:cNvSpPr>
            <a:spLocks noGrp="1"/>
          </p:cNvSpPr>
          <p:nvPr>
            <p:ph type="body" sz="quarter" idx="18"/>
          </p:nvPr>
        </p:nvSpPr>
        <p:spPr>
          <a:xfrm>
            <a:off x="7721600" y="1473200"/>
            <a:ext cx="3287713" cy="619059"/>
          </a:xfrm>
        </p:spPr>
        <p:txBody>
          <a:bodyPr wrap="square" lIns="0" tIns="0" rIns="0" anchor="t" anchorCtr="0">
            <a:normAutofit/>
          </a:bodyPr>
          <a:lstStyle>
            <a:lvl1pPr marL="0" indent="0">
              <a:lnSpc>
                <a:spcPct val="100000"/>
              </a:lnSpc>
              <a:buNone/>
              <a:defRPr sz="14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9" name="Text Placeholder 6">
            <a:extLst>
              <a:ext uri="{FF2B5EF4-FFF2-40B4-BE49-F238E27FC236}">
                <a16:creationId xmlns:a16="http://schemas.microsoft.com/office/drawing/2014/main" id="{ED8BC6F2-0A9B-3172-7637-F7BA6ABCC84A}"/>
              </a:ext>
            </a:extLst>
          </p:cNvPr>
          <p:cNvSpPr>
            <a:spLocks noGrp="1"/>
          </p:cNvSpPr>
          <p:nvPr>
            <p:ph type="body" sz="quarter" idx="10"/>
          </p:nvPr>
        </p:nvSpPr>
        <p:spPr>
          <a:xfrm>
            <a:off x="7721600" y="2086914"/>
            <a:ext cx="3286800" cy="4390086"/>
          </a:xfrm>
        </p:spPr>
        <p:txBody>
          <a:bodyPr wrap="square" lIns="0" tIns="0" rIns="0" anchor="t" anchorCtr="0">
            <a:noAutofit/>
          </a:bodyPr>
          <a:lstStyle>
            <a:lvl1pPr marL="171450" indent="-171450">
              <a:lnSpc>
                <a:spcPct val="100000"/>
              </a:lnSpc>
              <a:buClr>
                <a:srgbClr val="4C47C0"/>
              </a:buClr>
              <a:buFont typeface="Wingdings" pitchFamily="2" charset="2"/>
              <a:buChar char="§"/>
              <a:defRPr sz="10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Tree>
    <p:extLst>
      <p:ext uri="{BB962C8B-B14F-4D97-AF65-F5344CB8AC3E}">
        <p14:creationId xmlns:p14="http://schemas.microsoft.com/office/powerpoint/2010/main" val="1211637068"/>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Chart (2)">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45A8F506-43FB-7013-FB75-DC3E45877A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97001" y="6152425"/>
            <a:ext cx="413999" cy="324575"/>
          </a:xfrm>
          <a:prstGeom prst="rect">
            <a:avLst/>
          </a:prstGeom>
        </p:spPr>
      </p:pic>
      <p:sp>
        <p:nvSpPr>
          <p:cNvPr id="14" name="Text Placeholder 36">
            <a:extLst>
              <a:ext uri="{FF2B5EF4-FFF2-40B4-BE49-F238E27FC236}">
                <a16:creationId xmlns:a16="http://schemas.microsoft.com/office/drawing/2014/main" id="{DFCCE837-0B30-A40C-5B09-D65A14D07E10}"/>
              </a:ext>
            </a:extLst>
          </p:cNvPr>
          <p:cNvSpPr>
            <a:spLocks noGrp="1"/>
          </p:cNvSpPr>
          <p:nvPr>
            <p:ph type="body" sz="quarter" idx="30" hasCustomPrompt="1"/>
          </p:nvPr>
        </p:nvSpPr>
        <p:spPr>
          <a:xfrm>
            <a:off x="9144000" y="381000"/>
            <a:ext cx="2667000" cy="83100"/>
          </a:xfrm>
          <a:prstGeom prst="rect">
            <a:avLst/>
          </a:prstGeom>
        </p:spPr>
        <p:txBody>
          <a:bodyPr lIns="0" tIns="0" rIns="0" bIns="0">
            <a:spAutoFit/>
          </a:bodyPr>
          <a:lstStyle>
            <a:lvl1pPr marL="0" indent="0" algn="r">
              <a:buFontTx/>
              <a:buNone/>
              <a:defRPr sz="600">
                <a:solidFill>
                  <a:schemeClr val="bg1">
                    <a:lumMod val="50000"/>
                  </a:schemeClr>
                </a:solidFill>
              </a:defRPr>
            </a:lvl1pPr>
          </a:lstStyle>
          <a:p>
            <a:pPr lvl="0"/>
            <a:r>
              <a:rPr lang="en-US" err="1"/>
              <a:t>Šaltiniai</a:t>
            </a:r>
            <a:endParaRPr lang="en-US"/>
          </a:p>
        </p:txBody>
      </p:sp>
      <p:sp>
        <p:nvSpPr>
          <p:cNvPr id="15" name="Content Placeholder 46">
            <a:extLst>
              <a:ext uri="{FF2B5EF4-FFF2-40B4-BE49-F238E27FC236}">
                <a16:creationId xmlns:a16="http://schemas.microsoft.com/office/drawing/2014/main" id="{F2100ECD-47CB-E28E-54E7-1C73D17EF97F}"/>
              </a:ext>
            </a:extLst>
          </p:cNvPr>
          <p:cNvSpPr>
            <a:spLocks noGrp="1"/>
          </p:cNvSpPr>
          <p:nvPr>
            <p:ph sz="quarter" idx="24"/>
          </p:nvPr>
        </p:nvSpPr>
        <p:spPr>
          <a:xfrm>
            <a:off x="3136900" y="3046200"/>
            <a:ext cx="7874000" cy="3430800"/>
          </a:xfrm>
          <a:prstGeom prst="rect">
            <a:avLst/>
          </a:prstGeom>
          <a:solidFill>
            <a:srgbClr val="EBFF3E"/>
          </a:solidFill>
        </p:spPr>
        <p:txBody>
          <a:bodyPr lIns="0" rIns="0" bIns="182880">
            <a:normAutofit/>
          </a:bodyPr>
          <a:lstStyle>
            <a:lvl1pPr marL="0" indent="0">
              <a:lnSpc>
                <a:spcPct val="90000"/>
              </a:lnSpc>
              <a:spcBef>
                <a:spcPts val="600"/>
              </a:spcBef>
              <a:buClr>
                <a:schemeClr val="accent1"/>
              </a:buClr>
              <a:buSzPct val="100000"/>
              <a:buFont typeface="Arial" panose="020B0604020202020204" pitchFamily="34" charset="0"/>
              <a:buNone/>
              <a:defRPr sz="1000">
                <a:solidFill>
                  <a:schemeClr val="tx2"/>
                </a:solidFill>
              </a:defRPr>
            </a:lvl1pPr>
            <a:lvl2pPr marL="457200" indent="-137160" defTabSz="457200">
              <a:lnSpc>
                <a:spcPct val="90000"/>
              </a:lnSpc>
              <a:spcBef>
                <a:spcPts val="600"/>
              </a:spcBef>
              <a:buClr>
                <a:schemeClr val="accent1"/>
              </a:buClr>
              <a:buSzPct val="100000"/>
              <a:buFont typeface="Arial" panose="020B0604020202020204" pitchFamily="34" charset="0"/>
              <a:buChar char="•"/>
              <a:defRPr sz="1000">
                <a:solidFill>
                  <a:schemeClr val="tx2"/>
                </a:solidFill>
              </a:defRPr>
            </a:lvl2pPr>
            <a:lvl3pPr marL="914400" indent="-137160">
              <a:lnSpc>
                <a:spcPct val="90000"/>
              </a:lnSpc>
              <a:spcBef>
                <a:spcPts val="600"/>
              </a:spcBef>
              <a:buClr>
                <a:schemeClr val="accent1"/>
              </a:buClr>
              <a:buSzPct val="100000"/>
              <a:buFont typeface="Arial" panose="020B0604020202020204" pitchFamily="34" charset="0"/>
              <a:buChar char="•"/>
              <a:defRPr sz="1000">
                <a:solidFill>
                  <a:schemeClr val="tx2"/>
                </a:solidFill>
              </a:defRPr>
            </a:lvl3pPr>
            <a:lvl4pPr marL="1371600" indent="-137160">
              <a:lnSpc>
                <a:spcPct val="90000"/>
              </a:lnSpc>
              <a:spcBef>
                <a:spcPts val="600"/>
              </a:spcBef>
              <a:buClr>
                <a:schemeClr val="accent1"/>
              </a:buClr>
              <a:buSzPct val="100000"/>
              <a:buFont typeface="Arial" panose="020B0604020202020204" pitchFamily="34" charset="0"/>
              <a:buChar char="•"/>
              <a:defRPr sz="1000">
                <a:solidFill>
                  <a:schemeClr val="tx2"/>
                </a:solidFill>
              </a:defRPr>
            </a:lvl4pPr>
            <a:lvl5pPr marL="1828800" indent="-137160">
              <a:lnSpc>
                <a:spcPct val="90000"/>
              </a:lnSpc>
              <a:spcBef>
                <a:spcPts val="600"/>
              </a:spcBef>
              <a:buClr>
                <a:schemeClr val="accent1"/>
              </a:buClr>
              <a:buSzPct val="100000"/>
              <a:buFont typeface="Arial" panose="020B0604020202020204" pitchFamily="34" charset="0"/>
              <a:buChar char="•"/>
              <a:defRPr sz="1000"/>
            </a:lvl5pPr>
          </a:lstStyle>
          <a:p>
            <a:pPr lvl="0"/>
            <a:endParaRPr lang="en-US"/>
          </a:p>
        </p:txBody>
      </p:sp>
      <p:sp>
        <p:nvSpPr>
          <p:cNvPr id="17" name="Title 1">
            <a:extLst>
              <a:ext uri="{FF2B5EF4-FFF2-40B4-BE49-F238E27FC236}">
                <a16:creationId xmlns:a16="http://schemas.microsoft.com/office/drawing/2014/main" id="{19734B04-92FD-BC6B-0EF9-2879BF8EA764}"/>
              </a:ext>
            </a:extLst>
          </p:cNvPr>
          <p:cNvSpPr>
            <a:spLocks noGrp="1"/>
          </p:cNvSpPr>
          <p:nvPr>
            <p:ph type="title" hasCustomPrompt="1"/>
          </p:nvPr>
        </p:nvSpPr>
        <p:spPr>
          <a:xfrm>
            <a:off x="380999" y="381000"/>
            <a:ext cx="10633075" cy="664797"/>
          </a:xfrm>
        </p:spPr>
        <p:txBody>
          <a:bodyPr/>
          <a:lstStyle>
            <a:lvl1pPr>
              <a:lnSpc>
                <a:spcPct val="90000"/>
              </a:lnSpc>
              <a:defRPr sz="4800">
                <a:solidFill>
                  <a:srgbClr val="071844"/>
                </a:solidFill>
              </a:defRPr>
            </a:lvl1pPr>
          </a:lstStyle>
          <a:p>
            <a:r>
              <a:rPr lang="en-GB"/>
              <a:t>Title</a:t>
            </a:r>
            <a:endParaRPr lang="en-LT"/>
          </a:p>
        </p:txBody>
      </p:sp>
      <p:sp>
        <p:nvSpPr>
          <p:cNvPr id="19" name="Text Placeholder 6">
            <a:extLst>
              <a:ext uri="{FF2B5EF4-FFF2-40B4-BE49-F238E27FC236}">
                <a16:creationId xmlns:a16="http://schemas.microsoft.com/office/drawing/2014/main" id="{1BFCCE3F-985F-9F43-AF10-7C38AE96A683}"/>
              </a:ext>
            </a:extLst>
          </p:cNvPr>
          <p:cNvSpPr>
            <a:spLocks noGrp="1"/>
          </p:cNvSpPr>
          <p:nvPr>
            <p:ph type="body" sz="quarter" idx="10"/>
          </p:nvPr>
        </p:nvSpPr>
        <p:spPr>
          <a:xfrm>
            <a:off x="380999" y="3957638"/>
            <a:ext cx="2371725" cy="2519362"/>
          </a:xfrm>
        </p:spPr>
        <p:txBody>
          <a:bodyPr wrap="square" anchor="t" anchorCtr="0">
            <a:noAutofit/>
          </a:bodyPr>
          <a:lstStyle>
            <a:lvl1pPr marL="171450" indent="-171450">
              <a:lnSpc>
                <a:spcPct val="100000"/>
              </a:lnSpc>
              <a:buClr>
                <a:srgbClr val="4C47C0"/>
              </a:buClr>
              <a:buFont typeface="Wingdings" pitchFamily="2" charset="2"/>
              <a:buChar char="§"/>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20" name="Text Placeholder 6">
            <a:extLst>
              <a:ext uri="{FF2B5EF4-FFF2-40B4-BE49-F238E27FC236}">
                <a16:creationId xmlns:a16="http://schemas.microsoft.com/office/drawing/2014/main" id="{E2D8589F-F13A-A800-1868-2ADDBD19BFD2}"/>
              </a:ext>
            </a:extLst>
          </p:cNvPr>
          <p:cNvSpPr>
            <a:spLocks noGrp="1"/>
          </p:cNvSpPr>
          <p:nvPr>
            <p:ph type="body" sz="quarter" idx="18"/>
          </p:nvPr>
        </p:nvSpPr>
        <p:spPr>
          <a:xfrm>
            <a:off x="380999" y="3046200"/>
            <a:ext cx="2371725" cy="332399"/>
          </a:xfrm>
        </p:spPr>
        <p:txBody>
          <a:bodyPr wrap="square" anchor="t" anchorCtr="0">
            <a:spAutoFit/>
          </a:bodyPr>
          <a:lstStyle>
            <a:lvl1pPr marL="0" indent="0">
              <a:lnSpc>
                <a:spcPct val="90000"/>
              </a:lnSpc>
              <a:buNone/>
              <a:defRPr sz="24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Tree>
    <p:extLst>
      <p:ext uri="{BB962C8B-B14F-4D97-AF65-F5344CB8AC3E}">
        <p14:creationId xmlns:p14="http://schemas.microsoft.com/office/powerpoint/2010/main" val="1197194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rge Donut Chart">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8905C51-F8AA-8332-F8A0-1E6BE9CC4C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97001" y="6152425"/>
            <a:ext cx="413999" cy="324575"/>
          </a:xfrm>
          <a:prstGeom prst="rect">
            <a:avLst/>
          </a:prstGeom>
        </p:spPr>
      </p:pic>
      <p:sp>
        <p:nvSpPr>
          <p:cNvPr id="19" name="Text Placeholder 36">
            <a:extLst>
              <a:ext uri="{FF2B5EF4-FFF2-40B4-BE49-F238E27FC236}">
                <a16:creationId xmlns:a16="http://schemas.microsoft.com/office/drawing/2014/main" id="{06EF4961-936E-4757-C436-9604C2676694}"/>
              </a:ext>
            </a:extLst>
          </p:cNvPr>
          <p:cNvSpPr>
            <a:spLocks noGrp="1"/>
          </p:cNvSpPr>
          <p:nvPr>
            <p:ph type="body" sz="quarter" idx="30" hasCustomPrompt="1"/>
          </p:nvPr>
        </p:nvSpPr>
        <p:spPr>
          <a:xfrm>
            <a:off x="9144000" y="381000"/>
            <a:ext cx="2667000" cy="83100"/>
          </a:xfrm>
          <a:prstGeom prst="rect">
            <a:avLst/>
          </a:prstGeom>
        </p:spPr>
        <p:txBody>
          <a:bodyPr lIns="0" tIns="0" rIns="0" bIns="0">
            <a:spAutoFit/>
          </a:bodyPr>
          <a:lstStyle>
            <a:lvl1pPr marL="0" indent="0" algn="r">
              <a:buFontTx/>
              <a:buNone/>
              <a:defRPr sz="600">
                <a:solidFill>
                  <a:schemeClr val="bg1">
                    <a:lumMod val="50000"/>
                  </a:schemeClr>
                </a:solidFill>
              </a:defRPr>
            </a:lvl1pPr>
          </a:lstStyle>
          <a:p>
            <a:pPr lvl="0"/>
            <a:r>
              <a:rPr lang="en-US" err="1"/>
              <a:t>Šaltiniai</a:t>
            </a:r>
            <a:endParaRPr lang="en-US"/>
          </a:p>
        </p:txBody>
      </p:sp>
      <p:sp>
        <p:nvSpPr>
          <p:cNvPr id="30" name="Content Placeholder 46">
            <a:extLst>
              <a:ext uri="{FF2B5EF4-FFF2-40B4-BE49-F238E27FC236}">
                <a16:creationId xmlns:a16="http://schemas.microsoft.com/office/drawing/2014/main" id="{ED5A3200-5D18-6610-2112-D12074E5F8AC}"/>
              </a:ext>
            </a:extLst>
          </p:cNvPr>
          <p:cNvSpPr>
            <a:spLocks noGrp="1"/>
          </p:cNvSpPr>
          <p:nvPr>
            <p:ph sz="quarter" idx="24"/>
          </p:nvPr>
        </p:nvSpPr>
        <p:spPr>
          <a:xfrm>
            <a:off x="5892800" y="381000"/>
            <a:ext cx="5118100" cy="6096000"/>
          </a:xfrm>
          <a:prstGeom prst="rect">
            <a:avLst/>
          </a:prstGeom>
          <a:solidFill>
            <a:srgbClr val="EBFF3E"/>
          </a:solidFill>
        </p:spPr>
        <p:txBody>
          <a:bodyPr lIns="0" rIns="0" bIns="182880">
            <a:normAutofit/>
          </a:bodyPr>
          <a:lstStyle>
            <a:lvl1pPr marL="0" indent="0">
              <a:lnSpc>
                <a:spcPct val="90000"/>
              </a:lnSpc>
              <a:spcBef>
                <a:spcPts val="600"/>
              </a:spcBef>
              <a:buClr>
                <a:schemeClr val="accent1"/>
              </a:buClr>
              <a:buSzPct val="100000"/>
              <a:buFont typeface="Arial" panose="020B0604020202020204" pitchFamily="34" charset="0"/>
              <a:buNone/>
              <a:defRPr sz="1000">
                <a:solidFill>
                  <a:schemeClr val="tx2"/>
                </a:solidFill>
              </a:defRPr>
            </a:lvl1pPr>
            <a:lvl2pPr marL="457200" indent="-137160" defTabSz="457200">
              <a:lnSpc>
                <a:spcPct val="90000"/>
              </a:lnSpc>
              <a:spcBef>
                <a:spcPts val="600"/>
              </a:spcBef>
              <a:buClr>
                <a:schemeClr val="accent1"/>
              </a:buClr>
              <a:buSzPct val="100000"/>
              <a:buFont typeface="Arial" panose="020B0604020202020204" pitchFamily="34" charset="0"/>
              <a:buChar char="•"/>
              <a:defRPr sz="1000">
                <a:solidFill>
                  <a:schemeClr val="tx2"/>
                </a:solidFill>
              </a:defRPr>
            </a:lvl2pPr>
            <a:lvl3pPr marL="914400" indent="-137160">
              <a:lnSpc>
                <a:spcPct val="90000"/>
              </a:lnSpc>
              <a:spcBef>
                <a:spcPts val="600"/>
              </a:spcBef>
              <a:buClr>
                <a:schemeClr val="accent1"/>
              </a:buClr>
              <a:buSzPct val="100000"/>
              <a:buFont typeface="Arial" panose="020B0604020202020204" pitchFamily="34" charset="0"/>
              <a:buChar char="•"/>
              <a:defRPr sz="1000">
                <a:solidFill>
                  <a:schemeClr val="tx2"/>
                </a:solidFill>
              </a:defRPr>
            </a:lvl3pPr>
            <a:lvl4pPr marL="1371600" indent="-137160">
              <a:lnSpc>
                <a:spcPct val="90000"/>
              </a:lnSpc>
              <a:spcBef>
                <a:spcPts val="600"/>
              </a:spcBef>
              <a:buClr>
                <a:schemeClr val="accent1"/>
              </a:buClr>
              <a:buSzPct val="100000"/>
              <a:buFont typeface="Arial" panose="020B0604020202020204" pitchFamily="34" charset="0"/>
              <a:buChar char="•"/>
              <a:defRPr sz="1000">
                <a:solidFill>
                  <a:schemeClr val="tx2"/>
                </a:solidFill>
              </a:defRPr>
            </a:lvl4pPr>
            <a:lvl5pPr marL="1828800" indent="-137160">
              <a:lnSpc>
                <a:spcPct val="90000"/>
              </a:lnSpc>
              <a:spcBef>
                <a:spcPts val="600"/>
              </a:spcBef>
              <a:buClr>
                <a:schemeClr val="accent1"/>
              </a:buClr>
              <a:buSzPct val="100000"/>
              <a:buFont typeface="Arial" panose="020B0604020202020204" pitchFamily="34" charset="0"/>
              <a:buChar char="•"/>
              <a:defRPr sz="1000"/>
            </a:lvl5pPr>
          </a:lstStyle>
          <a:p>
            <a:pPr lvl="0"/>
            <a:endParaRPr lang="en-US"/>
          </a:p>
        </p:txBody>
      </p:sp>
      <p:sp>
        <p:nvSpPr>
          <p:cNvPr id="2" name="Title 1">
            <a:extLst>
              <a:ext uri="{FF2B5EF4-FFF2-40B4-BE49-F238E27FC236}">
                <a16:creationId xmlns:a16="http://schemas.microsoft.com/office/drawing/2014/main" id="{55A35ADD-E29C-1178-3C6D-D5440FBB85A3}"/>
              </a:ext>
            </a:extLst>
          </p:cNvPr>
          <p:cNvSpPr>
            <a:spLocks noGrp="1"/>
          </p:cNvSpPr>
          <p:nvPr>
            <p:ph type="title" hasCustomPrompt="1"/>
          </p:nvPr>
        </p:nvSpPr>
        <p:spPr>
          <a:xfrm>
            <a:off x="380999" y="381000"/>
            <a:ext cx="10633075" cy="664797"/>
          </a:xfrm>
        </p:spPr>
        <p:txBody>
          <a:bodyPr/>
          <a:lstStyle>
            <a:lvl1pPr>
              <a:lnSpc>
                <a:spcPct val="90000"/>
              </a:lnSpc>
              <a:defRPr sz="4800">
                <a:solidFill>
                  <a:srgbClr val="071844"/>
                </a:solidFill>
              </a:defRPr>
            </a:lvl1pPr>
          </a:lstStyle>
          <a:p>
            <a:r>
              <a:rPr lang="en-GB"/>
              <a:t>Title</a:t>
            </a:r>
            <a:endParaRPr lang="en-LT"/>
          </a:p>
        </p:txBody>
      </p:sp>
      <p:sp>
        <p:nvSpPr>
          <p:cNvPr id="5" name="Text Placeholder 6">
            <a:extLst>
              <a:ext uri="{FF2B5EF4-FFF2-40B4-BE49-F238E27FC236}">
                <a16:creationId xmlns:a16="http://schemas.microsoft.com/office/drawing/2014/main" id="{759C5298-0E10-04FC-5F3E-13CE33FA0E87}"/>
              </a:ext>
            </a:extLst>
          </p:cNvPr>
          <p:cNvSpPr>
            <a:spLocks noGrp="1"/>
          </p:cNvSpPr>
          <p:nvPr>
            <p:ph type="body" sz="quarter" idx="10"/>
          </p:nvPr>
        </p:nvSpPr>
        <p:spPr>
          <a:xfrm>
            <a:off x="380999" y="3957638"/>
            <a:ext cx="2371725" cy="2519362"/>
          </a:xfrm>
        </p:spPr>
        <p:txBody>
          <a:bodyPr wrap="square" anchor="t" anchorCtr="0">
            <a:noAutofit/>
          </a:bodyPr>
          <a:lstStyle>
            <a:lvl1pPr marL="171450" indent="-171450">
              <a:lnSpc>
                <a:spcPct val="100000"/>
              </a:lnSpc>
              <a:buClr>
                <a:srgbClr val="4C47C0"/>
              </a:buClr>
              <a:buFont typeface="Wingdings" pitchFamily="2" charset="2"/>
              <a:buChar char="§"/>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6" name="Text Placeholder 6">
            <a:extLst>
              <a:ext uri="{FF2B5EF4-FFF2-40B4-BE49-F238E27FC236}">
                <a16:creationId xmlns:a16="http://schemas.microsoft.com/office/drawing/2014/main" id="{04EAFC7A-FA76-3D83-DD82-EF3407FB144A}"/>
              </a:ext>
            </a:extLst>
          </p:cNvPr>
          <p:cNvSpPr>
            <a:spLocks noGrp="1"/>
          </p:cNvSpPr>
          <p:nvPr>
            <p:ph type="body" sz="quarter" idx="18"/>
          </p:nvPr>
        </p:nvSpPr>
        <p:spPr>
          <a:xfrm>
            <a:off x="380999" y="3046200"/>
            <a:ext cx="2371725" cy="332399"/>
          </a:xfrm>
        </p:spPr>
        <p:txBody>
          <a:bodyPr wrap="square" anchor="t" anchorCtr="0">
            <a:spAutoFit/>
          </a:bodyPr>
          <a:lstStyle>
            <a:lvl1pPr marL="0" indent="0">
              <a:lnSpc>
                <a:spcPct val="90000"/>
              </a:lnSpc>
              <a:buNone/>
              <a:defRPr sz="24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7" name="Text Placeholder 6">
            <a:extLst>
              <a:ext uri="{FF2B5EF4-FFF2-40B4-BE49-F238E27FC236}">
                <a16:creationId xmlns:a16="http://schemas.microsoft.com/office/drawing/2014/main" id="{2EA7E894-11DC-7070-AFD1-E952F03D355D}"/>
              </a:ext>
            </a:extLst>
          </p:cNvPr>
          <p:cNvSpPr>
            <a:spLocks noGrp="1"/>
          </p:cNvSpPr>
          <p:nvPr>
            <p:ph type="body" sz="quarter" idx="31"/>
          </p:nvPr>
        </p:nvSpPr>
        <p:spPr>
          <a:xfrm>
            <a:off x="3136900" y="3957638"/>
            <a:ext cx="2371725" cy="2519362"/>
          </a:xfrm>
        </p:spPr>
        <p:txBody>
          <a:bodyPr wrap="square" anchor="t" anchorCtr="0">
            <a:noAutofit/>
          </a:bodyPr>
          <a:lstStyle>
            <a:lvl1pPr marL="171450" indent="-171450">
              <a:lnSpc>
                <a:spcPct val="100000"/>
              </a:lnSpc>
              <a:buClr>
                <a:srgbClr val="4C47C0"/>
              </a:buClr>
              <a:buFont typeface="Wingdings" pitchFamily="2" charset="2"/>
              <a:buChar char="§"/>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Tree>
    <p:extLst>
      <p:ext uri="{BB962C8B-B14F-4D97-AF65-F5344CB8AC3E}">
        <p14:creationId xmlns:p14="http://schemas.microsoft.com/office/powerpoint/2010/main" val="45700879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1)">
    <p:bg>
      <p:bgPr>
        <a:solidFill>
          <a:srgbClr val="4C47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98654-4A9D-4770-B01A-89C473611D2F}"/>
              </a:ext>
            </a:extLst>
          </p:cNvPr>
          <p:cNvSpPr>
            <a:spLocks noGrp="1"/>
          </p:cNvSpPr>
          <p:nvPr>
            <p:ph type="title" hasCustomPrompt="1"/>
          </p:nvPr>
        </p:nvSpPr>
        <p:spPr>
          <a:xfrm>
            <a:off x="381001" y="2930402"/>
            <a:ext cx="10629900" cy="997196"/>
          </a:xfrm>
        </p:spPr>
        <p:txBody>
          <a:bodyPr anchor="ctr" anchorCtr="0"/>
          <a:lstStyle>
            <a:lvl1pPr>
              <a:lnSpc>
                <a:spcPct val="90000"/>
              </a:lnSpc>
              <a:defRPr sz="7200" spc="0">
                <a:solidFill>
                  <a:schemeClr val="bg1"/>
                </a:solidFill>
              </a:defRPr>
            </a:lvl1pPr>
          </a:lstStyle>
          <a:p>
            <a:r>
              <a:rPr lang="en-GB"/>
              <a:t>Title</a:t>
            </a:r>
            <a:endParaRPr lang="en-LT"/>
          </a:p>
        </p:txBody>
      </p:sp>
      <p:sp>
        <p:nvSpPr>
          <p:cNvPr id="7" name="Text Placeholder 6">
            <a:extLst>
              <a:ext uri="{FF2B5EF4-FFF2-40B4-BE49-F238E27FC236}">
                <a16:creationId xmlns:a16="http://schemas.microsoft.com/office/drawing/2014/main" id="{AF365AEB-A5EF-1F3D-27A9-F1D6D2B6BB81}"/>
              </a:ext>
            </a:extLst>
          </p:cNvPr>
          <p:cNvSpPr>
            <a:spLocks noGrp="1"/>
          </p:cNvSpPr>
          <p:nvPr>
            <p:ph type="body" sz="quarter" idx="10"/>
          </p:nvPr>
        </p:nvSpPr>
        <p:spPr>
          <a:xfrm>
            <a:off x="381001" y="6276945"/>
            <a:ext cx="10629900" cy="200055"/>
          </a:xfrm>
        </p:spPr>
        <p:txBody>
          <a:bodyPr wrap="square" anchor="b" anchorCtr="0">
            <a:spAutoFit/>
          </a:bodyPr>
          <a:lstStyle>
            <a:lvl1pPr marL="0" indent="0">
              <a:buNone/>
              <a:defRPr sz="13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GB"/>
              <a:t>Click to edit Master text styles</a:t>
            </a:r>
            <a:endParaRPr lang="en-LT"/>
          </a:p>
        </p:txBody>
      </p:sp>
      <p:pic>
        <p:nvPicPr>
          <p:cNvPr id="3" name="Graphic 2">
            <a:extLst>
              <a:ext uri="{FF2B5EF4-FFF2-40B4-BE49-F238E27FC236}">
                <a16:creationId xmlns:a16="http://schemas.microsoft.com/office/drawing/2014/main" id="{98050D45-E0F1-DC38-E1D0-601756ABB6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97001" y="6152425"/>
            <a:ext cx="413999" cy="324575"/>
          </a:xfrm>
          <a:prstGeom prst="rect">
            <a:avLst/>
          </a:prstGeom>
        </p:spPr>
      </p:pic>
      <p:sp>
        <p:nvSpPr>
          <p:cNvPr id="16" name="Text Placeholder 15">
            <a:extLst>
              <a:ext uri="{FF2B5EF4-FFF2-40B4-BE49-F238E27FC236}">
                <a16:creationId xmlns:a16="http://schemas.microsoft.com/office/drawing/2014/main" id="{BAA33CFA-5B12-CE1A-354B-EF7EE68FDF99}"/>
              </a:ext>
            </a:extLst>
          </p:cNvPr>
          <p:cNvSpPr>
            <a:spLocks noGrp="1"/>
          </p:cNvSpPr>
          <p:nvPr>
            <p:ph type="body" sz="quarter" idx="11" hasCustomPrompt="1"/>
          </p:nvPr>
        </p:nvSpPr>
        <p:spPr>
          <a:xfrm>
            <a:off x="381000" y="381000"/>
            <a:ext cx="2371725" cy="599388"/>
          </a:xfrm>
        </p:spPr>
        <p:txBody>
          <a:bodyPr wrap="square" anchor="b" anchorCtr="0">
            <a:noAutofit/>
          </a:bodyPr>
          <a:lstStyle>
            <a:lvl1pPr marL="0" indent="0">
              <a:buNone/>
              <a:defRPr sz="4800">
                <a:solidFill>
                  <a:schemeClr val="bg1"/>
                </a:solidFill>
              </a:defRPr>
            </a:lvl1pPr>
          </a:lstStyle>
          <a:p>
            <a:pPr lvl="0"/>
            <a:r>
              <a:rPr lang="en-US"/>
              <a:t>00</a:t>
            </a:r>
            <a:endParaRPr lang="en-LT"/>
          </a:p>
        </p:txBody>
      </p:sp>
    </p:spTree>
    <p:extLst>
      <p:ext uri="{BB962C8B-B14F-4D97-AF65-F5344CB8AC3E}">
        <p14:creationId xmlns:p14="http://schemas.microsoft.com/office/powerpoint/2010/main" val="413113510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2)">
    <p:bg>
      <p:bgPr>
        <a:solidFill>
          <a:srgbClr val="4C47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98654-4A9D-4770-B01A-89C473611D2F}"/>
              </a:ext>
            </a:extLst>
          </p:cNvPr>
          <p:cNvSpPr>
            <a:spLocks noGrp="1"/>
          </p:cNvSpPr>
          <p:nvPr>
            <p:ph type="title" hasCustomPrompt="1"/>
          </p:nvPr>
        </p:nvSpPr>
        <p:spPr>
          <a:xfrm>
            <a:off x="4051300" y="2930402"/>
            <a:ext cx="6959601" cy="997196"/>
          </a:xfrm>
        </p:spPr>
        <p:txBody>
          <a:bodyPr anchor="ctr" anchorCtr="0"/>
          <a:lstStyle>
            <a:lvl1pPr>
              <a:lnSpc>
                <a:spcPct val="90000"/>
              </a:lnSpc>
              <a:defRPr sz="7200">
                <a:solidFill>
                  <a:schemeClr val="bg1"/>
                </a:solidFill>
              </a:defRPr>
            </a:lvl1pPr>
          </a:lstStyle>
          <a:p>
            <a:r>
              <a:rPr lang="en-GB"/>
              <a:t>Title</a:t>
            </a:r>
            <a:endParaRPr lang="en-LT"/>
          </a:p>
        </p:txBody>
      </p:sp>
      <p:sp>
        <p:nvSpPr>
          <p:cNvPr id="7" name="Text Placeholder 6">
            <a:extLst>
              <a:ext uri="{FF2B5EF4-FFF2-40B4-BE49-F238E27FC236}">
                <a16:creationId xmlns:a16="http://schemas.microsoft.com/office/drawing/2014/main" id="{AF365AEB-A5EF-1F3D-27A9-F1D6D2B6BB81}"/>
              </a:ext>
            </a:extLst>
          </p:cNvPr>
          <p:cNvSpPr>
            <a:spLocks noGrp="1"/>
          </p:cNvSpPr>
          <p:nvPr>
            <p:ph type="body" sz="quarter" idx="10"/>
          </p:nvPr>
        </p:nvSpPr>
        <p:spPr>
          <a:xfrm>
            <a:off x="4051300" y="6276945"/>
            <a:ext cx="6959601" cy="200055"/>
          </a:xfrm>
        </p:spPr>
        <p:txBody>
          <a:bodyPr wrap="square" anchor="b" anchorCtr="0">
            <a:spAutoFit/>
          </a:bodyPr>
          <a:lstStyle>
            <a:lvl1pPr marL="0" indent="0">
              <a:buNone/>
              <a:defRPr sz="13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GB"/>
              <a:t>Click to edit Master text styles</a:t>
            </a:r>
            <a:endParaRPr lang="en-LT"/>
          </a:p>
        </p:txBody>
      </p:sp>
      <p:pic>
        <p:nvPicPr>
          <p:cNvPr id="3" name="Graphic 2">
            <a:extLst>
              <a:ext uri="{FF2B5EF4-FFF2-40B4-BE49-F238E27FC236}">
                <a16:creationId xmlns:a16="http://schemas.microsoft.com/office/drawing/2014/main" id="{98050D45-E0F1-DC38-E1D0-601756ABB6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97001" y="6152425"/>
            <a:ext cx="413999" cy="324575"/>
          </a:xfrm>
          <a:prstGeom prst="rect">
            <a:avLst/>
          </a:prstGeom>
        </p:spPr>
      </p:pic>
      <p:pic>
        <p:nvPicPr>
          <p:cNvPr id="5" name="Picture 4">
            <a:extLst>
              <a:ext uri="{FF2B5EF4-FFF2-40B4-BE49-F238E27FC236}">
                <a16:creationId xmlns:a16="http://schemas.microsoft.com/office/drawing/2014/main" id="{6E4D0C0A-B720-7FB7-A71D-17F79C42D6E5}"/>
              </a:ext>
            </a:extLst>
          </p:cNvPr>
          <p:cNvPicPr>
            <a:picLocks noChangeAspect="1"/>
          </p:cNvPicPr>
          <p:nvPr userDrawn="1"/>
        </p:nvPicPr>
        <p:blipFill>
          <a:blip r:embed="rId4"/>
          <a:srcRect l="24326"/>
          <a:stretch/>
        </p:blipFill>
        <p:spPr>
          <a:xfrm>
            <a:off x="0" y="0"/>
            <a:ext cx="3670300" cy="6858000"/>
          </a:xfrm>
          <a:prstGeom prst="rect">
            <a:avLst/>
          </a:prstGeom>
        </p:spPr>
      </p:pic>
      <p:sp>
        <p:nvSpPr>
          <p:cNvPr id="8" name="Text Placeholder 15">
            <a:extLst>
              <a:ext uri="{FF2B5EF4-FFF2-40B4-BE49-F238E27FC236}">
                <a16:creationId xmlns:a16="http://schemas.microsoft.com/office/drawing/2014/main" id="{F1C8733B-9359-0FE4-2133-57D771D7CC5E}"/>
              </a:ext>
            </a:extLst>
          </p:cNvPr>
          <p:cNvSpPr>
            <a:spLocks noGrp="1"/>
          </p:cNvSpPr>
          <p:nvPr>
            <p:ph type="body" sz="quarter" idx="11" hasCustomPrompt="1"/>
          </p:nvPr>
        </p:nvSpPr>
        <p:spPr>
          <a:xfrm>
            <a:off x="4070252" y="381000"/>
            <a:ext cx="2371725" cy="599388"/>
          </a:xfrm>
        </p:spPr>
        <p:txBody>
          <a:bodyPr wrap="square" anchor="b" anchorCtr="0">
            <a:noAutofit/>
          </a:bodyPr>
          <a:lstStyle>
            <a:lvl1pPr marL="0" indent="0">
              <a:buNone/>
              <a:defRPr sz="4800">
                <a:solidFill>
                  <a:schemeClr val="bg1"/>
                </a:solidFill>
              </a:defRPr>
            </a:lvl1pPr>
          </a:lstStyle>
          <a:p>
            <a:pPr lvl="0"/>
            <a:r>
              <a:rPr lang="en-US"/>
              <a:t>00</a:t>
            </a:r>
            <a:endParaRPr lang="en-LT"/>
          </a:p>
        </p:txBody>
      </p:sp>
    </p:spTree>
    <p:extLst>
      <p:ext uri="{BB962C8B-B14F-4D97-AF65-F5344CB8AC3E}">
        <p14:creationId xmlns:p14="http://schemas.microsoft.com/office/powerpoint/2010/main" val="50165503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ighlight">
    <p:bg>
      <p:bgPr>
        <a:solidFill>
          <a:srgbClr val="4C47C0"/>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365AEB-A5EF-1F3D-27A9-F1D6D2B6BB81}"/>
              </a:ext>
            </a:extLst>
          </p:cNvPr>
          <p:cNvSpPr>
            <a:spLocks noGrp="1"/>
          </p:cNvSpPr>
          <p:nvPr>
            <p:ph type="body" sz="quarter" idx="10"/>
          </p:nvPr>
        </p:nvSpPr>
        <p:spPr>
          <a:xfrm>
            <a:off x="381000" y="6276945"/>
            <a:ext cx="10633075" cy="200055"/>
          </a:xfrm>
        </p:spPr>
        <p:txBody>
          <a:bodyPr wrap="square" anchor="b" anchorCtr="0">
            <a:spAutoFit/>
          </a:bodyPr>
          <a:lstStyle>
            <a:lvl1pPr marL="0" indent="0">
              <a:buNone/>
              <a:defRPr sz="13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GB"/>
              <a:t>Click to edit Master text styles</a:t>
            </a:r>
            <a:endParaRPr lang="en-LT"/>
          </a:p>
        </p:txBody>
      </p:sp>
      <p:sp>
        <p:nvSpPr>
          <p:cNvPr id="5" name="Text Placeholder 15">
            <a:extLst>
              <a:ext uri="{FF2B5EF4-FFF2-40B4-BE49-F238E27FC236}">
                <a16:creationId xmlns:a16="http://schemas.microsoft.com/office/drawing/2014/main" id="{444663D9-B945-CCD6-BA88-839E2F8A5DE6}"/>
              </a:ext>
            </a:extLst>
          </p:cNvPr>
          <p:cNvSpPr>
            <a:spLocks noGrp="1"/>
          </p:cNvSpPr>
          <p:nvPr>
            <p:ph type="body" sz="quarter" idx="11"/>
          </p:nvPr>
        </p:nvSpPr>
        <p:spPr>
          <a:xfrm>
            <a:off x="381000" y="381000"/>
            <a:ext cx="10633075" cy="664797"/>
          </a:xfrm>
        </p:spPr>
        <p:txBody>
          <a:bodyPr wrap="square">
            <a:spAutoFit/>
          </a:bodyPr>
          <a:lstStyle>
            <a:lvl1pPr marL="0" indent="0">
              <a:lnSpc>
                <a:spcPct val="90000"/>
              </a:lnSpc>
              <a:buNone/>
              <a:defRPr sz="4800">
                <a:solidFill>
                  <a:schemeClr val="bg1"/>
                </a:solidFill>
              </a:defRPr>
            </a:lvl1pPr>
          </a:lstStyle>
          <a:p>
            <a:pPr lvl="0"/>
            <a:endParaRPr lang="en-LT"/>
          </a:p>
        </p:txBody>
      </p:sp>
      <p:pic>
        <p:nvPicPr>
          <p:cNvPr id="8" name="Graphic 7">
            <a:extLst>
              <a:ext uri="{FF2B5EF4-FFF2-40B4-BE49-F238E27FC236}">
                <a16:creationId xmlns:a16="http://schemas.microsoft.com/office/drawing/2014/main" id="{F4519595-F629-A55C-0AEC-BA5F4ECC92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97001" y="6152425"/>
            <a:ext cx="413999" cy="324575"/>
          </a:xfrm>
          <a:prstGeom prst="rect">
            <a:avLst/>
          </a:prstGeom>
        </p:spPr>
      </p:pic>
    </p:spTree>
    <p:extLst>
      <p:ext uri="{BB962C8B-B14F-4D97-AF65-F5344CB8AC3E}">
        <p14:creationId xmlns:p14="http://schemas.microsoft.com/office/powerpoint/2010/main" val="27794329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682B6BF-29B1-611A-7DB2-5EAAD6C497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97001" y="6152425"/>
            <a:ext cx="413999" cy="324575"/>
          </a:xfrm>
          <a:prstGeom prst="rect">
            <a:avLst/>
          </a:prstGeom>
        </p:spPr>
      </p:pic>
    </p:spTree>
    <p:extLst>
      <p:ext uri="{BB962C8B-B14F-4D97-AF65-F5344CB8AC3E}">
        <p14:creationId xmlns:p14="http://schemas.microsoft.com/office/powerpoint/2010/main" val="93918885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ical Image (1)">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365AEB-A5EF-1F3D-27A9-F1D6D2B6BB81}"/>
              </a:ext>
            </a:extLst>
          </p:cNvPr>
          <p:cNvSpPr>
            <a:spLocks noGrp="1"/>
          </p:cNvSpPr>
          <p:nvPr>
            <p:ph type="body" sz="quarter" idx="10"/>
          </p:nvPr>
        </p:nvSpPr>
        <p:spPr>
          <a:xfrm>
            <a:off x="381000" y="3044952"/>
            <a:ext cx="3289300" cy="3432048"/>
          </a:xfrm>
        </p:spPr>
        <p:txBody>
          <a:bodyPr wrap="square" anchor="t" anchorCtr="0">
            <a:noAutofit/>
          </a:bodyPr>
          <a:lstStyle>
            <a:lvl1pPr marL="171450" indent="-171450">
              <a:buClr>
                <a:srgbClr val="4C47C0"/>
              </a:buClr>
              <a:buFont typeface="Wingdings" pitchFamily="2" charset="2"/>
              <a:buChar char="§"/>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2" name="Title 1">
            <a:extLst>
              <a:ext uri="{FF2B5EF4-FFF2-40B4-BE49-F238E27FC236}">
                <a16:creationId xmlns:a16="http://schemas.microsoft.com/office/drawing/2014/main" id="{2E6D6FCF-666E-323E-DB8B-C35DD95F5D31}"/>
              </a:ext>
            </a:extLst>
          </p:cNvPr>
          <p:cNvSpPr>
            <a:spLocks noGrp="1"/>
          </p:cNvSpPr>
          <p:nvPr>
            <p:ph type="title" hasCustomPrompt="1"/>
          </p:nvPr>
        </p:nvSpPr>
        <p:spPr>
          <a:xfrm>
            <a:off x="381000" y="381000"/>
            <a:ext cx="6985000" cy="664797"/>
          </a:xfrm>
        </p:spPr>
        <p:txBody>
          <a:bodyPr/>
          <a:lstStyle>
            <a:lvl1pPr>
              <a:lnSpc>
                <a:spcPct val="90000"/>
              </a:lnSpc>
              <a:spcBef>
                <a:spcPct val="0"/>
              </a:spcBef>
              <a:spcAft>
                <a:spcPts val="0"/>
              </a:spcAft>
              <a:defRPr sz="4800">
                <a:solidFill>
                  <a:srgbClr val="071844"/>
                </a:solidFill>
              </a:defRPr>
            </a:lvl1pPr>
          </a:lstStyle>
          <a:p>
            <a:r>
              <a:rPr lang="en-GB"/>
              <a:t>Title</a:t>
            </a:r>
            <a:endParaRPr lang="en-LT"/>
          </a:p>
        </p:txBody>
      </p:sp>
      <p:sp>
        <p:nvSpPr>
          <p:cNvPr id="8" name="Picture Placeholder 7">
            <a:extLst>
              <a:ext uri="{FF2B5EF4-FFF2-40B4-BE49-F238E27FC236}">
                <a16:creationId xmlns:a16="http://schemas.microsoft.com/office/drawing/2014/main" id="{5B88D7FC-AC20-D36D-7A79-000935243EBA}"/>
              </a:ext>
            </a:extLst>
          </p:cNvPr>
          <p:cNvSpPr>
            <a:spLocks noGrp="1"/>
          </p:cNvSpPr>
          <p:nvPr>
            <p:ph type="pic" sz="quarter" idx="11"/>
          </p:nvPr>
        </p:nvSpPr>
        <p:spPr>
          <a:xfrm>
            <a:off x="7721600" y="381000"/>
            <a:ext cx="4089600" cy="6096000"/>
          </a:xfrm>
          <a:prstGeom prst="roundRect">
            <a:avLst>
              <a:gd name="adj" fmla="val 3727"/>
            </a:avLst>
          </a:prstGeom>
          <a:solidFill>
            <a:schemeClr val="accent5"/>
          </a:solidFill>
        </p:spPr>
        <p:txBody>
          <a:bodyPr/>
          <a:lstStyle/>
          <a:p>
            <a:endParaRPr lang="en-LT"/>
          </a:p>
        </p:txBody>
      </p:sp>
      <p:sp>
        <p:nvSpPr>
          <p:cNvPr id="3" name="Text Placeholder 6">
            <a:extLst>
              <a:ext uri="{FF2B5EF4-FFF2-40B4-BE49-F238E27FC236}">
                <a16:creationId xmlns:a16="http://schemas.microsoft.com/office/drawing/2014/main" id="{7DEDD3F9-8248-0F4D-947E-0EE55F9FAAF8}"/>
              </a:ext>
            </a:extLst>
          </p:cNvPr>
          <p:cNvSpPr>
            <a:spLocks noGrp="1"/>
          </p:cNvSpPr>
          <p:nvPr>
            <p:ph type="body" sz="quarter" idx="12"/>
          </p:nvPr>
        </p:nvSpPr>
        <p:spPr>
          <a:xfrm>
            <a:off x="4051300" y="3044952"/>
            <a:ext cx="3289300" cy="3432048"/>
          </a:xfrm>
        </p:spPr>
        <p:txBody>
          <a:bodyPr wrap="square" anchor="t" anchorCtr="0">
            <a:noAutofit/>
          </a:bodyPr>
          <a:lstStyle>
            <a:lvl1pPr marL="171450" indent="-171450">
              <a:buClr>
                <a:srgbClr val="4C47C0"/>
              </a:buClr>
              <a:buFont typeface="Wingdings" pitchFamily="2" charset="2"/>
              <a:buChar char="§"/>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Tree>
    <p:extLst>
      <p:ext uri="{BB962C8B-B14F-4D97-AF65-F5344CB8AC3E}">
        <p14:creationId xmlns:p14="http://schemas.microsoft.com/office/powerpoint/2010/main" val="90700975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Image (2)">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F365AEB-A5EF-1F3D-27A9-F1D6D2B6BB81}"/>
              </a:ext>
            </a:extLst>
          </p:cNvPr>
          <p:cNvSpPr>
            <a:spLocks noGrp="1"/>
          </p:cNvSpPr>
          <p:nvPr>
            <p:ph type="body" sz="quarter" idx="10"/>
          </p:nvPr>
        </p:nvSpPr>
        <p:spPr>
          <a:xfrm>
            <a:off x="4851600" y="3044952"/>
            <a:ext cx="5104400" cy="3432048"/>
          </a:xfrm>
        </p:spPr>
        <p:txBody>
          <a:bodyPr wrap="square" anchor="t" anchorCtr="0">
            <a:noAutofit/>
          </a:bodyPr>
          <a:lstStyle>
            <a:lvl1pPr marL="171450" indent="-171450">
              <a:buClr>
                <a:srgbClr val="4C47C0"/>
              </a:buClr>
              <a:buFont typeface="Wingdings" pitchFamily="2" charset="2"/>
              <a:buChar char="§"/>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
        <p:nvSpPr>
          <p:cNvPr id="2" name="Title 1">
            <a:extLst>
              <a:ext uri="{FF2B5EF4-FFF2-40B4-BE49-F238E27FC236}">
                <a16:creationId xmlns:a16="http://schemas.microsoft.com/office/drawing/2014/main" id="{2E6D6FCF-666E-323E-DB8B-C35DD95F5D31}"/>
              </a:ext>
            </a:extLst>
          </p:cNvPr>
          <p:cNvSpPr>
            <a:spLocks noGrp="1"/>
          </p:cNvSpPr>
          <p:nvPr>
            <p:ph type="title" hasCustomPrompt="1"/>
          </p:nvPr>
        </p:nvSpPr>
        <p:spPr>
          <a:xfrm>
            <a:off x="4851600" y="381000"/>
            <a:ext cx="6162475" cy="664797"/>
          </a:xfrm>
        </p:spPr>
        <p:txBody>
          <a:bodyPr/>
          <a:lstStyle>
            <a:lvl1pPr>
              <a:lnSpc>
                <a:spcPct val="90000"/>
              </a:lnSpc>
              <a:spcBef>
                <a:spcPct val="0"/>
              </a:spcBef>
              <a:spcAft>
                <a:spcPts val="0"/>
              </a:spcAft>
              <a:defRPr sz="4800">
                <a:solidFill>
                  <a:srgbClr val="071844"/>
                </a:solidFill>
              </a:defRPr>
            </a:lvl1pPr>
          </a:lstStyle>
          <a:p>
            <a:r>
              <a:rPr lang="en-GB"/>
              <a:t>Title</a:t>
            </a:r>
            <a:endParaRPr lang="en-LT"/>
          </a:p>
        </p:txBody>
      </p:sp>
      <p:sp>
        <p:nvSpPr>
          <p:cNvPr id="8" name="Picture Placeholder 7">
            <a:extLst>
              <a:ext uri="{FF2B5EF4-FFF2-40B4-BE49-F238E27FC236}">
                <a16:creationId xmlns:a16="http://schemas.microsoft.com/office/drawing/2014/main" id="{5B88D7FC-AC20-D36D-7A79-000935243EBA}"/>
              </a:ext>
            </a:extLst>
          </p:cNvPr>
          <p:cNvSpPr>
            <a:spLocks noGrp="1"/>
          </p:cNvSpPr>
          <p:nvPr>
            <p:ph type="pic" sz="quarter" idx="11"/>
          </p:nvPr>
        </p:nvSpPr>
        <p:spPr>
          <a:xfrm>
            <a:off x="381000" y="381000"/>
            <a:ext cx="4089600" cy="6096000"/>
          </a:xfrm>
          <a:prstGeom prst="roundRect">
            <a:avLst>
              <a:gd name="adj" fmla="val 3727"/>
            </a:avLst>
          </a:prstGeom>
          <a:solidFill>
            <a:schemeClr val="accent5"/>
          </a:solidFill>
        </p:spPr>
        <p:txBody>
          <a:bodyPr/>
          <a:lstStyle/>
          <a:p>
            <a:endParaRPr lang="en-LT"/>
          </a:p>
        </p:txBody>
      </p:sp>
      <p:pic>
        <p:nvPicPr>
          <p:cNvPr id="9" name="Graphic 8">
            <a:extLst>
              <a:ext uri="{FF2B5EF4-FFF2-40B4-BE49-F238E27FC236}">
                <a16:creationId xmlns:a16="http://schemas.microsoft.com/office/drawing/2014/main" id="{D00027FC-12BE-802D-39E7-88FB5972B0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97001" y="6152425"/>
            <a:ext cx="413999" cy="324575"/>
          </a:xfrm>
          <a:prstGeom prst="rect">
            <a:avLst/>
          </a:prstGeom>
        </p:spPr>
      </p:pic>
    </p:spTree>
    <p:extLst>
      <p:ext uri="{BB962C8B-B14F-4D97-AF65-F5344CB8AC3E}">
        <p14:creationId xmlns:p14="http://schemas.microsoft.com/office/powerpoint/2010/main" val="22866504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rizontal Image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6FCF-666E-323E-DB8B-C35DD95F5D31}"/>
              </a:ext>
            </a:extLst>
          </p:cNvPr>
          <p:cNvSpPr>
            <a:spLocks noGrp="1"/>
          </p:cNvSpPr>
          <p:nvPr>
            <p:ph type="title" hasCustomPrompt="1"/>
          </p:nvPr>
        </p:nvSpPr>
        <p:spPr>
          <a:xfrm>
            <a:off x="380999" y="381000"/>
            <a:ext cx="2371725" cy="332399"/>
          </a:xfrm>
        </p:spPr>
        <p:txBody>
          <a:bodyPr wrap="square">
            <a:spAutoFit/>
          </a:bodyPr>
          <a:lstStyle>
            <a:lvl1pPr>
              <a:lnSpc>
                <a:spcPct val="90000"/>
              </a:lnSpc>
              <a:spcBef>
                <a:spcPct val="0"/>
              </a:spcBef>
              <a:spcAft>
                <a:spcPts val="0"/>
              </a:spcAft>
              <a:defRPr sz="2400">
                <a:solidFill>
                  <a:srgbClr val="071844"/>
                </a:solidFill>
              </a:defRPr>
            </a:lvl1pPr>
          </a:lstStyle>
          <a:p>
            <a:r>
              <a:rPr lang="en-GB"/>
              <a:t>Title</a:t>
            </a:r>
            <a:endParaRPr lang="en-LT"/>
          </a:p>
        </p:txBody>
      </p:sp>
      <p:sp>
        <p:nvSpPr>
          <p:cNvPr id="8" name="Picture Placeholder 7">
            <a:extLst>
              <a:ext uri="{FF2B5EF4-FFF2-40B4-BE49-F238E27FC236}">
                <a16:creationId xmlns:a16="http://schemas.microsoft.com/office/drawing/2014/main" id="{5B88D7FC-AC20-D36D-7A79-000935243EBA}"/>
              </a:ext>
            </a:extLst>
          </p:cNvPr>
          <p:cNvSpPr>
            <a:spLocks noGrp="1"/>
          </p:cNvSpPr>
          <p:nvPr>
            <p:ph type="pic" sz="quarter" idx="11"/>
          </p:nvPr>
        </p:nvSpPr>
        <p:spPr>
          <a:xfrm>
            <a:off x="3133724" y="381000"/>
            <a:ext cx="8677275" cy="6096000"/>
          </a:xfrm>
          <a:prstGeom prst="roundRect">
            <a:avLst>
              <a:gd name="adj" fmla="val 2500"/>
            </a:avLst>
          </a:prstGeom>
          <a:solidFill>
            <a:schemeClr val="accent5"/>
          </a:solidFill>
        </p:spPr>
        <p:txBody>
          <a:bodyPr/>
          <a:lstStyle/>
          <a:p>
            <a:endParaRPr lang="en-LT"/>
          </a:p>
        </p:txBody>
      </p:sp>
      <p:sp>
        <p:nvSpPr>
          <p:cNvPr id="3" name="Text Placeholder 6">
            <a:extLst>
              <a:ext uri="{FF2B5EF4-FFF2-40B4-BE49-F238E27FC236}">
                <a16:creationId xmlns:a16="http://schemas.microsoft.com/office/drawing/2014/main" id="{A2176C6B-D51F-9B21-C35B-FB727A0FCF30}"/>
              </a:ext>
            </a:extLst>
          </p:cNvPr>
          <p:cNvSpPr>
            <a:spLocks noGrp="1"/>
          </p:cNvSpPr>
          <p:nvPr>
            <p:ph type="body" sz="quarter" idx="10"/>
          </p:nvPr>
        </p:nvSpPr>
        <p:spPr>
          <a:xfrm>
            <a:off x="380999" y="3046200"/>
            <a:ext cx="2371725" cy="3430800"/>
          </a:xfrm>
        </p:spPr>
        <p:txBody>
          <a:bodyPr wrap="square" anchor="t" anchorCtr="0">
            <a:noAutofit/>
          </a:bodyPr>
          <a:lstStyle>
            <a:lvl1pPr marL="171450" indent="-171450">
              <a:buClr>
                <a:srgbClr val="4C47C0"/>
              </a:buClr>
              <a:buFont typeface="Wingdings" pitchFamily="2" charset="2"/>
              <a:buChar char="§"/>
              <a:defRPr sz="1300">
                <a:solidFill>
                  <a:srgbClr val="071844"/>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endParaRPr lang="en-LT"/>
          </a:p>
        </p:txBody>
      </p:sp>
    </p:spTree>
    <p:extLst>
      <p:ext uri="{BB962C8B-B14F-4D97-AF65-F5344CB8AC3E}">
        <p14:creationId xmlns:p14="http://schemas.microsoft.com/office/powerpoint/2010/main" val="250241268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0A3026-E517-48EE-52A0-F2131999835E}"/>
              </a:ext>
            </a:extLst>
          </p:cNvPr>
          <p:cNvSpPr>
            <a:spLocks noGrp="1"/>
          </p:cNvSpPr>
          <p:nvPr>
            <p:ph type="title"/>
          </p:nvPr>
        </p:nvSpPr>
        <p:spPr>
          <a:xfrm>
            <a:off x="381000" y="381000"/>
            <a:ext cx="10633075" cy="664797"/>
          </a:xfrm>
          <a:prstGeom prst="rect">
            <a:avLst/>
          </a:prstGeom>
        </p:spPr>
        <p:txBody>
          <a:bodyPr vert="horz" wrap="square" lIns="0" tIns="0" rIns="0" bIns="0" rtlCol="0" anchor="t" anchorCtr="0">
            <a:spAutoFit/>
          </a:bodyPr>
          <a:lstStyle/>
          <a:p>
            <a:r>
              <a:rPr lang="en-US"/>
              <a:t>Title</a:t>
            </a:r>
          </a:p>
        </p:txBody>
      </p:sp>
      <p:sp>
        <p:nvSpPr>
          <p:cNvPr id="3" name="Text Placeholder 2">
            <a:extLst>
              <a:ext uri="{FF2B5EF4-FFF2-40B4-BE49-F238E27FC236}">
                <a16:creationId xmlns:a16="http://schemas.microsoft.com/office/drawing/2014/main" id="{E71AB59E-2702-1BA9-13A6-1FC6999AD46C}"/>
              </a:ext>
            </a:extLst>
          </p:cNvPr>
          <p:cNvSpPr>
            <a:spLocks noGrp="1"/>
          </p:cNvSpPr>
          <p:nvPr>
            <p:ph type="body" idx="1"/>
          </p:nvPr>
        </p:nvSpPr>
        <p:spPr>
          <a:xfrm>
            <a:off x="381000" y="3044952"/>
            <a:ext cx="10629900" cy="343204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7CAFEB-AB16-FEEE-8320-F93BF9F0D6F2}"/>
              </a:ext>
            </a:extLst>
          </p:cNvPr>
          <p:cNvSpPr>
            <a:spLocks noGrp="1"/>
          </p:cNvSpPr>
          <p:nvPr>
            <p:ph type="dt" sz="half" idx="2"/>
          </p:nvPr>
        </p:nvSpPr>
        <p:spPr>
          <a:xfrm>
            <a:off x="380999" y="6477000"/>
            <a:ext cx="2752725" cy="381000"/>
          </a:xfrm>
          <a:prstGeom prst="rect">
            <a:avLst/>
          </a:prstGeom>
        </p:spPr>
        <p:txBody>
          <a:bodyPr vert="horz" wrap="square" lIns="0" tIns="0" rIns="0" bIns="0" rtlCol="0" anchor="ctr" anchorCtr="0">
            <a:noAutofit/>
          </a:bodyPr>
          <a:lstStyle>
            <a:lvl1pPr algn="l">
              <a:defRPr sz="1000">
                <a:solidFill>
                  <a:schemeClr val="bg1">
                    <a:lumMod val="50000"/>
                  </a:schemeClr>
                </a:solidFill>
              </a:defRPr>
            </a:lvl1pPr>
          </a:lstStyle>
          <a:p>
            <a:fld id="{1E312F8F-6C9C-6445-BB14-D736A064C90E}" type="datetimeFigureOut">
              <a:rPr lang="en-US" smtClean="0"/>
              <a:pPr/>
              <a:t>2/17/2026</a:t>
            </a:fld>
            <a:endParaRPr lang="en-US"/>
          </a:p>
        </p:txBody>
      </p:sp>
      <p:sp>
        <p:nvSpPr>
          <p:cNvPr id="5" name="Footer Placeholder 4">
            <a:extLst>
              <a:ext uri="{FF2B5EF4-FFF2-40B4-BE49-F238E27FC236}">
                <a16:creationId xmlns:a16="http://schemas.microsoft.com/office/drawing/2014/main" id="{E2FDDE54-B7A2-D5A8-9C62-4F9205CE377A}"/>
              </a:ext>
            </a:extLst>
          </p:cNvPr>
          <p:cNvSpPr>
            <a:spLocks noGrp="1"/>
          </p:cNvSpPr>
          <p:nvPr>
            <p:ph type="ftr" sz="quarter" idx="3"/>
          </p:nvPr>
        </p:nvSpPr>
        <p:spPr>
          <a:xfrm>
            <a:off x="3670300" y="6477000"/>
            <a:ext cx="4051300" cy="381000"/>
          </a:xfrm>
          <a:prstGeom prst="rect">
            <a:avLst/>
          </a:prstGeom>
        </p:spPr>
        <p:txBody>
          <a:bodyPr vert="horz" wrap="square" lIns="0" tIns="0" rIns="0" bIns="0" rtlCol="0" anchor="ctr" anchorCtr="0">
            <a:noAutofit/>
          </a:bodyPr>
          <a:lstStyle>
            <a:lvl1pPr algn="ctr">
              <a:defRPr sz="1000">
                <a:solidFill>
                  <a:schemeClr val="bg1">
                    <a:lumMod val="50000"/>
                  </a:schemeClr>
                </a:solidFill>
              </a:defRPr>
            </a:lvl1pPr>
          </a:lstStyle>
          <a:p>
            <a:endParaRPr lang="en-US"/>
          </a:p>
        </p:txBody>
      </p:sp>
      <p:sp>
        <p:nvSpPr>
          <p:cNvPr id="6" name="Slide Number Placeholder 5">
            <a:extLst>
              <a:ext uri="{FF2B5EF4-FFF2-40B4-BE49-F238E27FC236}">
                <a16:creationId xmlns:a16="http://schemas.microsoft.com/office/drawing/2014/main" id="{58C32ACC-0E9C-C8FC-4417-F3085EDD7FDE}"/>
              </a:ext>
            </a:extLst>
          </p:cNvPr>
          <p:cNvSpPr>
            <a:spLocks noGrp="1"/>
          </p:cNvSpPr>
          <p:nvPr>
            <p:ph type="sldNum" sz="quarter" idx="4"/>
          </p:nvPr>
        </p:nvSpPr>
        <p:spPr>
          <a:xfrm>
            <a:off x="8258175" y="6477000"/>
            <a:ext cx="2752725" cy="381000"/>
          </a:xfrm>
          <a:prstGeom prst="rect">
            <a:avLst/>
          </a:prstGeom>
        </p:spPr>
        <p:txBody>
          <a:bodyPr vert="horz" wrap="square" lIns="0" tIns="0" rIns="0" bIns="0" rtlCol="0" anchor="ctr" anchorCtr="0">
            <a:noAutofit/>
          </a:bodyPr>
          <a:lstStyle>
            <a:lvl1pPr algn="r">
              <a:defRPr sz="1000">
                <a:solidFill>
                  <a:schemeClr val="bg1">
                    <a:lumMod val="50000"/>
                  </a:schemeClr>
                </a:solidFill>
              </a:defRPr>
            </a:lvl1pPr>
          </a:lstStyle>
          <a:p>
            <a:fld id="{C3BB1ECD-3C15-6449-8A7A-6FD3C9A35B7B}" type="slidenum">
              <a:rPr lang="en-US" smtClean="0"/>
              <a:pPr/>
              <a:t>‹#›</a:t>
            </a:fld>
            <a:endParaRPr lang="en-US"/>
          </a:p>
        </p:txBody>
      </p:sp>
    </p:spTree>
    <p:extLst>
      <p:ext uri="{BB962C8B-B14F-4D97-AF65-F5344CB8AC3E}">
        <p14:creationId xmlns:p14="http://schemas.microsoft.com/office/powerpoint/2010/main" val="719490279"/>
      </p:ext>
    </p:extLst>
  </p:cSld>
  <p:clrMap bg1="lt1" tx1="dk1" bg2="lt2" tx2="dk2" accent1="accent1" accent2="accent2" accent3="accent3" accent4="accent4" accent5="accent5" accent6="accent6" hlink="hlink" folHlink="folHlink"/>
  <p:sldLayoutIdLst>
    <p:sldLayoutId id="2147483713" r:id="rId1"/>
    <p:sldLayoutId id="2147483731" r:id="rId2"/>
    <p:sldLayoutId id="2147483714" r:id="rId3"/>
    <p:sldLayoutId id="2147483730" r:id="rId4"/>
    <p:sldLayoutId id="2147483715" r:id="rId5"/>
    <p:sldLayoutId id="2147483729" r:id="rId6"/>
    <p:sldLayoutId id="2147483717" r:id="rId7"/>
    <p:sldLayoutId id="2147483716" r:id="rId8"/>
    <p:sldLayoutId id="2147483724" r:id="rId9"/>
    <p:sldLayoutId id="2147483725" r:id="rId10"/>
    <p:sldLayoutId id="2147483718" r:id="rId11"/>
    <p:sldLayoutId id="2147483741" r:id="rId12"/>
    <p:sldLayoutId id="2147483723" r:id="rId13"/>
    <p:sldLayoutId id="2147483722" r:id="rId14"/>
    <p:sldLayoutId id="2147483721" r:id="rId15"/>
    <p:sldLayoutId id="2147483728" r:id="rId16"/>
    <p:sldLayoutId id="2147483727" r:id="rId17"/>
    <p:sldLayoutId id="2147483726" r:id="rId18"/>
    <p:sldLayoutId id="2147483719" r:id="rId19"/>
    <p:sldLayoutId id="2147483720" r:id="rId20"/>
    <p:sldLayoutId id="2147483740" r:id="rId21"/>
    <p:sldLayoutId id="2147483734" r:id="rId22"/>
    <p:sldLayoutId id="2147483735" r:id="rId23"/>
    <p:sldLayoutId id="2147483737" r:id="rId24"/>
    <p:sldLayoutId id="2147483736" r:id="rId25"/>
    <p:sldLayoutId id="2147483738" r:id="rId26"/>
    <p:sldLayoutId id="2147483743" r:id="rId27"/>
    <p:sldLayoutId id="2147483742" r:id="rId28"/>
  </p:sldLayoutIdLst>
  <p:txStyles>
    <p:titleStyle>
      <a:lvl1pPr algn="l" defTabSz="914400" rtl="0" eaLnBrk="1" latinLnBrk="0" hangingPunct="1">
        <a:lnSpc>
          <a:spcPct val="90000"/>
        </a:lnSpc>
        <a:spcBef>
          <a:spcPct val="0"/>
        </a:spcBef>
        <a:spcAft>
          <a:spcPts val="0"/>
        </a:spcAft>
        <a:buNone/>
        <a:defRPr sz="48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lb.lt/"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DD0E2-95D1-6405-3B9A-138D99B97C4E}"/>
              </a:ext>
            </a:extLst>
          </p:cNvPr>
          <p:cNvSpPr>
            <a:spLocks noGrp="1"/>
          </p:cNvSpPr>
          <p:nvPr>
            <p:ph type="title"/>
          </p:nvPr>
        </p:nvSpPr>
        <p:spPr>
          <a:xfrm>
            <a:off x="393613" y="1656207"/>
            <a:ext cx="6284660" cy="1772793"/>
          </a:xfrm>
        </p:spPr>
        <p:txBody>
          <a:bodyPr/>
          <a:lstStyle/>
          <a:p>
            <a:r>
              <a:rPr lang="lt-LT" sz="3600" noProof="0" dirty="0"/>
              <a:t>ILGALAIKĖS INVESTICIJOS IR LIETUVOS investicijų indeksas</a:t>
            </a:r>
            <a:br>
              <a:rPr lang="lt-LT" sz="3600" noProof="0" dirty="0"/>
            </a:br>
            <a:br>
              <a:rPr lang="lt-LT" sz="3600" noProof="0" dirty="0"/>
            </a:br>
            <a:r>
              <a:rPr lang="lt-LT" sz="2000" noProof="0" dirty="0"/>
              <a:t>1996-2025 m.</a:t>
            </a:r>
            <a:endParaRPr lang="lt-LT" sz="3600" noProof="0" dirty="0">
              <a:latin typeface="Georgia" panose="02040502050405020303" pitchFamily="18" charset="0"/>
            </a:endParaRPr>
          </a:p>
        </p:txBody>
      </p:sp>
    </p:spTree>
    <p:extLst>
      <p:ext uri="{BB962C8B-B14F-4D97-AF65-F5344CB8AC3E}">
        <p14:creationId xmlns:p14="http://schemas.microsoft.com/office/powerpoint/2010/main" val="2334953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3D26D-1EAC-5A7B-8EA3-44B18FCBD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AF3E52F-87C1-E0D2-B694-638F35C43E0B}"/>
              </a:ext>
            </a:extLst>
          </p:cNvPr>
          <p:cNvSpPr>
            <a:spLocks noGrp="1"/>
          </p:cNvSpPr>
          <p:nvPr>
            <p:ph type="title"/>
          </p:nvPr>
        </p:nvSpPr>
        <p:spPr>
          <a:xfrm>
            <a:off x="381000" y="381000"/>
            <a:ext cx="10633075" cy="332399"/>
          </a:xfrm>
        </p:spPr>
        <p:txBody>
          <a:bodyPr/>
          <a:lstStyle/>
          <a:p>
            <a:r>
              <a:rPr lang="lt-LT" sz="2400" noProof="0" dirty="0"/>
              <a:t>2025-aisiais Europos rinkos smarkiai pranoko JAV</a:t>
            </a:r>
          </a:p>
        </p:txBody>
      </p:sp>
      <p:graphicFrame>
        <p:nvGraphicFramePr>
          <p:cNvPr id="4" name="Chart 3">
            <a:extLst>
              <a:ext uri="{FF2B5EF4-FFF2-40B4-BE49-F238E27FC236}">
                <a16:creationId xmlns:a16="http://schemas.microsoft.com/office/drawing/2014/main" id="{C6E6522D-D1B2-4FF3-BD3A-E874E7A4BAA9}"/>
              </a:ext>
            </a:extLst>
          </p:cNvPr>
          <p:cNvGraphicFramePr>
            <a:graphicFrameLocks/>
          </p:cNvGraphicFramePr>
          <p:nvPr>
            <p:extLst>
              <p:ext uri="{D42A27DB-BD31-4B8C-83A1-F6EECF244321}">
                <p14:modId xmlns:p14="http://schemas.microsoft.com/office/powerpoint/2010/main" val="2586591939"/>
              </p:ext>
            </p:extLst>
          </p:nvPr>
        </p:nvGraphicFramePr>
        <p:xfrm>
          <a:off x="381000" y="1055490"/>
          <a:ext cx="8214360" cy="51002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0B56F7FF-977A-8604-3903-F0EFE32891A9}"/>
              </a:ext>
            </a:extLst>
          </p:cNvPr>
          <p:cNvGraphicFramePr>
            <a:graphicFrameLocks noGrp="1"/>
          </p:cNvGraphicFramePr>
          <p:nvPr>
            <p:extLst>
              <p:ext uri="{D42A27DB-BD31-4B8C-83A1-F6EECF244321}">
                <p14:modId xmlns:p14="http://schemas.microsoft.com/office/powerpoint/2010/main" val="1391172086"/>
              </p:ext>
            </p:extLst>
          </p:nvPr>
        </p:nvGraphicFramePr>
        <p:xfrm>
          <a:off x="8659970" y="1401336"/>
          <a:ext cx="2965294" cy="2027664"/>
        </p:xfrm>
        <a:graphic>
          <a:graphicData uri="http://schemas.openxmlformats.org/drawingml/2006/table">
            <a:tbl>
              <a:tblPr/>
              <a:tblGrid>
                <a:gridCol w="848090">
                  <a:extLst>
                    <a:ext uri="{9D8B030D-6E8A-4147-A177-3AD203B41FA5}">
                      <a16:colId xmlns:a16="http://schemas.microsoft.com/office/drawing/2014/main" val="1072579761"/>
                    </a:ext>
                  </a:extLst>
                </a:gridCol>
                <a:gridCol w="969240">
                  <a:extLst>
                    <a:ext uri="{9D8B030D-6E8A-4147-A177-3AD203B41FA5}">
                      <a16:colId xmlns:a16="http://schemas.microsoft.com/office/drawing/2014/main" val="2132097689"/>
                    </a:ext>
                  </a:extLst>
                </a:gridCol>
                <a:gridCol w="1147964">
                  <a:extLst>
                    <a:ext uri="{9D8B030D-6E8A-4147-A177-3AD203B41FA5}">
                      <a16:colId xmlns:a16="http://schemas.microsoft.com/office/drawing/2014/main" val="2518884714"/>
                    </a:ext>
                  </a:extLst>
                </a:gridCol>
              </a:tblGrid>
              <a:tr h="732264">
                <a:tc>
                  <a:txBody>
                    <a:bodyPr/>
                    <a:lstStyle/>
                    <a:p>
                      <a:pPr algn="l" rtl="0" fontAlgn="ctr"/>
                      <a:r>
                        <a:rPr lang="lt-LT" sz="1200" b="0" i="0" u="none" strike="noStrike" noProof="0" dirty="0">
                          <a:solidFill>
                            <a:srgbClr val="00003C"/>
                          </a:solidFill>
                          <a:effectLst/>
                          <a:latin typeface="+mn-lt"/>
                        </a:rPr>
                        <a:t>Metai</a:t>
                      </a:r>
                    </a:p>
                  </a:txBody>
                  <a:tcPr marL="216000" marR="6350" marT="635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F4"/>
                    </a:solidFill>
                  </a:tcPr>
                </a:tc>
                <a:tc>
                  <a:txBody>
                    <a:bodyPr/>
                    <a:lstStyle/>
                    <a:p>
                      <a:pPr algn="l" rtl="0" fontAlgn="ctr"/>
                      <a:r>
                        <a:rPr lang="lt-LT" sz="1200" b="0" i="0" u="none" strike="noStrike" noProof="0" dirty="0">
                          <a:solidFill>
                            <a:srgbClr val="00003C"/>
                          </a:solidFill>
                          <a:effectLst/>
                          <a:latin typeface="+mn-lt"/>
                        </a:rPr>
                        <a:t>  JAV</a:t>
                      </a:r>
                    </a:p>
                  </a:txBody>
                  <a:tcPr marL="2160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F4"/>
                    </a:solidFill>
                  </a:tcPr>
                </a:tc>
                <a:tc>
                  <a:txBody>
                    <a:bodyPr/>
                    <a:lstStyle/>
                    <a:p>
                      <a:pPr algn="ctr" rtl="0" fontAlgn="ctr"/>
                      <a:r>
                        <a:rPr lang="lt-LT" sz="1200" b="0" i="0" u="none" strike="noStrike" noProof="0" dirty="0">
                          <a:solidFill>
                            <a:srgbClr val="00003C"/>
                          </a:solidFill>
                          <a:effectLst/>
                          <a:latin typeface="+mn-lt"/>
                        </a:rPr>
                        <a:t>Vakarų Europa</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F4"/>
                    </a:solidFill>
                  </a:tcPr>
                </a:tc>
                <a:extLst>
                  <a:ext uri="{0D108BD9-81ED-4DB2-BD59-A6C34878D82A}">
                    <a16:rowId xmlns:a16="http://schemas.microsoft.com/office/drawing/2014/main" val="1417589576"/>
                  </a:ext>
                </a:extLst>
              </a:tr>
              <a:tr h="432000">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marL="0" algn="l" defTabSz="1219170" rtl="0" eaLnBrk="1" fontAlgn="ctr" latinLnBrk="0" hangingPunct="1"/>
                      <a:r>
                        <a:rPr lang="lt-LT" sz="1200" b="0" i="0" u="none" strike="noStrike" kern="1200" noProof="0" dirty="0">
                          <a:solidFill>
                            <a:srgbClr val="00003C"/>
                          </a:solidFill>
                          <a:effectLst/>
                          <a:latin typeface="+mn-lt"/>
                          <a:ea typeface="+mn-ea"/>
                          <a:cs typeface="+mn-cs"/>
                        </a:rPr>
                        <a:t>2023</a:t>
                      </a:r>
                    </a:p>
                  </a:txBody>
                  <a:tcPr marL="216000" marR="6350" marT="635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1219170" rtl="0" eaLnBrk="1" fontAlgn="ctr" latinLnBrk="0" hangingPunct="1"/>
                      <a:r>
                        <a:rPr lang="lt-LT" sz="1200" b="0" i="0" u="none" strike="noStrike" kern="1200" noProof="0" dirty="0">
                          <a:solidFill>
                            <a:srgbClr val="00003C"/>
                          </a:solidFill>
                          <a:effectLst/>
                          <a:latin typeface="+mn-lt"/>
                          <a:ea typeface="+mn-ea"/>
                          <a:cs typeface="+mn-cs"/>
                        </a:rPr>
                        <a:t>22.2%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1219170" rtl="0" eaLnBrk="1" fontAlgn="ctr" latinLnBrk="0" hangingPunct="1"/>
                      <a:r>
                        <a:rPr lang="lt-LT" sz="1200" b="0" i="0" u="none" strike="noStrike" kern="1200" noProof="0" dirty="0">
                          <a:solidFill>
                            <a:srgbClr val="00003C"/>
                          </a:solidFill>
                          <a:effectLst/>
                          <a:latin typeface="+mn-lt"/>
                          <a:ea typeface="+mn-ea"/>
                          <a:cs typeface="+mn-cs"/>
                        </a:rPr>
                        <a:t>16.6%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5836646"/>
                  </a:ext>
                </a:extLst>
              </a:tr>
              <a:tr h="432000">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marL="0" algn="l" defTabSz="1219170" rtl="0" eaLnBrk="1" fontAlgn="ctr" latinLnBrk="0" hangingPunct="1"/>
                      <a:r>
                        <a:rPr lang="lt-LT" sz="1200" b="0" i="0" u="none" strike="noStrike" kern="1200" noProof="0" dirty="0">
                          <a:solidFill>
                            <a:srgbClr val="00003C"/>
                          </a:solidFill>
                          <a:effectLst/>
                          <a:latin typeface="+mn-lt"/>
                          <a:ea typeface="+mn-ea"/>
                          <a:cs typeface="+mn-cs"/>
                        </a:rPr>
                        <a:t>2024</a:t>
                      </a:r>
                    </a:p>
                  </a:txBody>
                  <a:tcPr marL="216000" marR="6350" marT="635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1219170" rtl="0" eaLnBrk="1" fontAlgn="ctr" latinLnBrk="0" hangingPunct="1"/>
                      <a:r>
                        <a:rPr lang="lt-LT" sz="1200" b="0" i="0" u="none" strike="noStrike" kern="1200" noProof="0" dirty="0">
                          <a:solidFill>
                            <a:srgbClr val="00003C"/>
                          </a:solidFill>
                          <a:effectLst/>
                          <a:latin typeface="+mn-lt"/>
                          <a:ea typeface="+mn-ea"/>
                          <a:cs typeface="+mn-cs"/>
                        </a:rPr>
                        <a:t>33.6%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1219170" rtl="0" eaLnBrk="1" fontAlgn="ctr" latinLnBrk="0" hangingPunct="1"/>
                      <a:r>
                        <a:rPr lang="lt-LT" sz="1200" b="0" i="0" u="none" strike="noStrike" kern="1200" noProof="0" dirty="0">
                          <a:solidFill>
                            <a:srgbClr val="00003C"/>
                          </a:solidFill>
                          <a:effectLst/>
                          <a:latin typeface="+mn-lt"/>
                          <a:ea typeface="+mn-ea"/>
                          <a:cs typeface="+mn-cs"/>
                        </a:rPr>
                        <a:t>9.6%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5936263"/>
                  </a:ext>
                </a:extLst>
              </a:tr>
              <a:tr h="431400">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marL="0" algn="l" defTabSz="1219170" rtl="0" eaLnBrk="1" fontAlgn="ctr" latinLnBrk="0" hangingPunct="1"/>
                      <a:r>
                        <a:rPr lang="lt-LT" sz="1200" b="1" i="0" u="none" strike="noStrike" kern="1200" noProof="0" dirty="0">
                          <a:solidFill>
                            <a:srgbClr val="00003C"/>
                          </a:solidFill>
                          <a:effectLst/>
                          <a:latin typeface="+mn-lt"/>
                          <a:ea typeface="+mn-ea"/>
                          <a:cs typeface="+mn-cs"/>
                        </a:rPr>
                        <a:t>2025</a:t>
                      </a:r>
                    </a:p>
                  </a:txBody>
                  <a:tcPr marL="216000" marR="6350" marT="635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1219170" rtl="0" eaLnBrk="1" fontAlgn="ctr" latinLnBrk="0" hangingPunct="1"/>
                      <a:r>
                        <a:rPr lang="lt-LT" sz="1200" b="1" i="0" u="none" strike="noStrike" kern="1200" noProof="0" dirty="0">
                          <a:solidFill>
                            <a:srgbClr val="00003C"/>
                          </a:solidFill>
                          <a:effectLst/>
                          <a:latin typeface="+mn-lt"/>
                          <a:ea typeface="+mn-ea"/>
                          <a:cs typeface="+mn-cs"/>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1219170" rtl="0" eaLnBrk="1" fontAlgn="ctr" latinLnBrk="0" hangingPunct="1"/>
                      <a:r>
                        <a:rPr lang="lt-LT" sz="1200" b="1" i="0" u="none" strike="noStrike" kern="1200" noProof="0" dirty="0">
                          <a:solidFill>
                            <a:srgbClr val="00003C"/>
                          </a:solidFill>
                          <a:effectLst/>
                          <a:latin typeface="+mn-lt"/>
                          <a:ea typeface="+mn-ea"/>
                          <a:cs typeface="+mn-cs"/>
                        </a:rPr>
                        <a:t>20.7%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8055567"/>
                  </a:ext>
                </a:extLst>
              </a:tr>
            </a:tbl>
          </a:graphicData>
        </a:graphic>
      </p:graphicFrame>
      <p:sp>
        <p:nvSpPr>
          <p:cNvPr id="8" name="Content Placeholder 1">
            <a:extLst>
              <a:ext uri="{FF2B5EF4-FFF2-40B4-BE49-F238E27FC236}">
                <a16:creationId xmlns:a16="http://schemas.microsoft.com/office/drawing/2014/main" id="{EA7B4378-0D72-B8FB-27B8-13FE2A3AB2E7}"/>
              </a:ext>
            </a:extLst>
          </p:cNvPr>
          <p:cNvSpPr txBox="1">
            <a:spLocks/>
          </p:cNvSpPr>
          <p:nvPr/>
        </p:nvSpPr>
        <p:spPr>
          <a:xfrm>
            <a:off x="8659970" y="3605604"/>
            <a:ext cx="2965294" cy="1794970"/>
          </a:xfrm>
          <a:prstGeom prst="rect">
            <a:avLst/>
          </a:prstGeom>
          <a:ln w="12700">
            <a:miter lim="400000"/>
          </a:ln>
        </p:spPr>
        <p:txBody>
          <a:bodyPr wrap="square" lIns="91436" tIns="91436" rIns="91436" bIns="91436">
            <a:noAutofit/>
          </a:bodyPr>
          <a:lstStyle>
            <a:defPPr>
              <a:defRPr lang="x-none"/>
            </a:defPPr>
            <a:lvl1pPr algn="just">
              <a:defRPr sz="2000">
                <a:solidFill>
                  <a:srgbClr val="00003C"/>
                </a:solidFill>
                <a:latin typeface="Arial" panose="020B0604020202020204" pitchFamily="34" charset="0"/>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2400" kern="1200">
                <a:solidFill>
                  <a:schemeClr val="tx2">
                    <a:lumMod val="50000"/>
                  </a:schemeClr>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2133" kern="1200">
                <a:solidFill>
                  <a:schemeClr val="tx2">
                    <a:lumMod val="50000"/>
                  </a:schemeClr>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1867" kern="1200">
                <a:solidFill>
                  <a:schemeClr val="tx2">
                    <a:lumMod val="50000"/>
                  </a:schemeClr>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1867" kern="1200">
                <a:solidFill>
                  <a:schemeClr val="tx2">
                    <a:lumMod val="50000"/>
                  </a:schemeClr>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lt-LT" sz="1200" noProof="0" dirty="0">
                <a:latin typeface="+mn-lt"/>
              </a:rPr>
              <a:t>Dėl 2025-aisiais į JAV prezidento postą grįžusio D. Trumpo įžiebtų prekybos karų ir nusilpusio dolerio JAV rinkų grąža gerokai atsiliko nuo Vakarų Europos ir didžiosios dalies likusio pasaulio.</a:t>
            </a:r>
          </a:p>
          <a:p>
            <a:pPr>
              <a:spcBef>
                <a:spcPts val="2300"/>
              </a:spcBef>
              <a:defRPr sz="3000">
                <a:solidFill>
                  <a:srgbClr val="1F1F1F"/>
                </a:solidFill>
                <a:latin typeface="Proxima Nova Rg"/>
                <a:ea typeface="Proxima Nova Rg"/>
                <a:cs typeface="Proxima Nova Rg"/>
                <a:sym typeface="Proxima Nova Rg"/>
              </a:defRPr>
            </a:pPr>
            <a:r>
              <a:rPr lang="lt-LT" sz="1200" i="1" noProof="0" dirty="0">
                <a:solidFill>
                  <a:schemeClr val="bg1">
                    <a:lumMod val="65000"/>
                  </a:schemeClr>
                </a:solidFill>
                <a:latin typeface="+mn-lt"/>
              </a:rPr>
              <a:t>SPX ir SXXP Total Return Gross Dividends indeksai perskaičiuoti į eurus.</a:t>
            </a:r>
          </a:p>
        </p:txBody>
      </p:sp>
    </p:spTree>
    <p:extLst>
      <p:ext uri="{BB962C8B-B14F-4D97-AF65-F5344CB8AC3E}">
        <p14:creationId xmlns:p14="http://schemas.microsoft.com/office/powerpoint/2010/main" val="3711456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ACB40-0908-D16A-7305-0B60E280634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D1ECD80-7994-23EE-1251-5413CDCEA805}"/>
              </a:ext>
            </a:extLst>
          </p:cNvPr>
          <p:cNvSpPr>
            <a:spLocks noGrp="1"/>
          </p:cNvSpPr>
          <p:nvPr>
            <p:ph type="title"/>
          </p:nvPr>
        </p:nvSpPr>
        <p:spPr>
          <a:xfrm>
            <a:off x="381000" y="381000"/>
            <a:ext cx="10633075" cy="332399"/>
          </a:xfrm>
        </p:spPr>
        <p:txBody>
          <a:bodyPr/>
          <a:lstStyle/>
          <a:p>
            <a:r>
              <a:rPr lang="lt-LT" sz="2400" noProof="0" dirty="0"/>
              <a:t>Akcijų rinkų dinamika</a:t>
            </a:r>
          </a:p>
        </p:txBody>
      </p:sp>
      <p:sp>
        <p:nvSpPr>
          <p:cNvPr id="2" name="TextBox 1">
            <a:extLst>
              <a:ext uri="{FF2B5EF4-FFF2-40B4-BE49-F238E27FC236}">
                <a16:creationId xmlns:a16="http://schemas.microsoft.com/office/drawing/2014/main" id="{32EE65BB-5188-CD54-3471-656C3D13FB3B}"/>
              </a:ext>
            </a:extLst>
          </p:cNvPr>
          <p:cNvSpPr txBox="1"/>
          <p:nvPr/>
        </p:nvSpPr>
        <p:spPr>
          <a:xfrm>
            <a:off x="8687472" y="1874821"/>
            <a:ext cx="3123528" cy="3498394"/>
          </a:xfrm>
          <a:prstGeom prst="rect">
            <a:avLst/>
          </a:prstGeom>
          <a:noFill/>
        </p:spPr>
        <p:txBody>
          <a:bodyPr wrap="square">
            <a:spAutoFit/>
          </a:bodyPr>
          <a:lstStyle/>
          <a:p>
            <a:pPr algn="just">
              <a:spcAft>
                <a:spcPts val="1800"/>
              </a:spcAft>
            </a:pPr>
            <a:r>
              <a:rPr lang="lt-LT" sz="1200" noProof="0" dirty="0"/>
              <a:t>Lietuvos akcijos 2025 metais toliau vijosi pasaulines tendencijas ir pranoko tiek Europos, tiek JAV akcijų grąžą.</a:t>
            </a:r>
          </a:p>
          <a:p>
            <a:pPr algn="just">
              <a:spcAft>
                <a:spcPts val="1800"/>
              </a:spcAft>
            </a:pPr>
            <a:r>
              <a:rPr lang="lt-LT" sz="1200" noProof="0" dirty="0"/>
              <a:t>2025-ieji supurtė akcijų rinkas – D. Trumpo prekybos karai lėmė nuosmukį pirmoje metų pusėje. Rinkos atsigavo, tačiau pernai JAV doleris euro atžvilgiu nusilpo 13,1 % - dėl to JAV rinkų grąža eurais buvo gerokai silpnesnė, nei Vakarų Europos.</a:t>
            </a:r>
          </a:p>
          <a:p>
            <a:pPr algn="just">
              <a:spcAft>
                <a:spcPts val="1800"/>
              </a:spcAft>
            </a:pPr>
            <a:r>
              <a:rPr lang="lt-LT" sz="1200" noProof="0" dirty="0"/>
              <a:t>Ir pastarojo dešimtmečio, ir 30 metų Europos, pasaulio bei Lietuvos akcijų rinkų vidutinė metinė grąža solidi ir gerokai viršija infliaciją.</a:t>
            </a:r>
          </a:p>
          <a:p>
            <a:pPr algn="just">
              <a:spcBef>
                <a:spcPts val="1000"/>
              </a:spcBef>
              <a:defRPr sz="3000">
                <a:solidFill>
                  <a:srgbClr val="ECEDEE"/>
                </a:solidFill>
                <a:latin typeface="Proxima Nova Rg"/>
                <a:ea typeface="Proxima Nova Rg"/>
                <a:cs typeface="Proxima Nova Rg"/>
                <a:sym typeface="Proxima Nova Rg"/>
              </a:defRPr>
            </a:pPr>
            <a:endParaRPr kumimoji="0" lang="lt-LT" sz="1200" b="0" i="0" u="none" strike="noStrike" kern="0" cap="none" spc="0" normalizeH="0" baseline="0" noProof="0" dirty="0">
              <a:ln>
                <a:noFill/>
              </a:ln>
              <a:solidFill>
                <a:srgbClr val="00003C"/>
              </a:solidFill>
              <a:effectLst/>
              <a:uLnTx/>
              <a:uFillTx/>
              <a:sym typeface="Proxima Nova Rg"/>
            </a:endParaRPr>
          </a:p>
        </p:txBody>
      </p:sp>
      <p:graphicFrame>
        <p:nvGraphicFramePr>
          <p:cNvPr id="6" name="Chart 5">
            <a:extLst>
              <a:ext uri="{FF2B5EF4-FFF2-40B4-BE49-F238E27FC236}">
                <a16:creationId xmlns:a16="http://schemas.microsoft.com/office/drawing/2014/main" id="{959D0DAA-1C80-42C4-9260-8C4CA3977591}"/>
              </a:ext>
            </a:extLst>
          </p:cNvPr>
          <p:cNvGraphicFramePr>
            <a:graphicFrameLocks/>
          </p:cNvGraphicFramePr>
          <p:nvPr>
            <p:extLst>
              <p:ext uri="{D42A27DB-BD31-4B8C-83A1-F6EECF244321}">
                <p14:modId xmlns:p14="http://schemas.microsoft.com/office/powerpoint/2010/main" val="2571344404"/>
              </p:ext>
            </p:extLst>
          </p:nvPr>
        </p:nvGraphicFramePr>
        <p:xfrm>
          <a:off x="381000" y="1227728"/>
          <a:ext cx="8195441" cy="4402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4485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04880-10B3-4C21-A4BB-C133E516E54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8931D43-54E1-D727-CFDC-6AAE93333F4B}"/>
              </a:ext>
            </a:extLst>
          </p:cNvPr>
          <p:cNvSpPr>
            <a:spLocks noGrp="1"/>
          </p:cNvSpPr>
          <p:nvPr>
            <p:ph type="title"/>
          </p:nvPr>
        </p:nvSpPr>
        <p:spPr>
          <a:xfrm>
            <a:off x="381000" y="381000"/>
            <a:ext cx="10633075" cy="332399"/>
          </a:xfrm>
        </p:spPr>
        <p:txBody>
          <a:bodyPr/>
          <a:lstStyle/>
          <a:p>
            <a:r>
              <a:rPr lang="lt-LT" sz="2400" noProof="0" dirty="0"/>
              <a:t>Struktūriniai pokyčiai Europos obligacijų rinkose</a:t>
            </a:r>
          </a:p>
        </p:txBody>
      </p:sp>
      <p:sp>
        <p:nvSpPr>
          <p:cNvPr id="2" name="TextBox 1">
            <a:extLst>
              <a:ext uri="{FF2B5EF4-FFF2-40B4-BE49-F238E27FC236}">
                <a16:creationId xmlns:a16="http://schemas.microsoft.com/office/drawing/2014/main" id="{8E0BD3A5-644A-DC0E-31FC-1CFC8E4A7F54}"/>
              </a:ext>
            </a:extLst>
          </p:cNvPr>
          <p:cNvSpPr txBox="1"/>
          <p:nvPr/>
        </p:nvSpPr>
        <p:spPr>
          <a:xfrm>
            <a:off x="8744228" y="2082926"/>
            <a:ext cx="3123528" cy="2418611"/>
          </a:xfrm>
          <a:prstGeom prst="rect">
            <a:avLst/>
          </a:prstGeom>
          <a:noFill/>
        </p:spPr>
        <p:txBody>
          <a:bodyPr wrap="square">
            <a:spAutoFit/>
          </a:bodyPr>
          <a:lstStyle/>
          <a:p>
            <a:pPr algn="just"/>
            <a:r>
              <a:rPr lang="lt-LT" sz="1200" noProof="0" dirty="0"/>
              <a:t>2025-aisiais JAV 10-ies metų iždo obligacijų grąžą lėmė aukštos palūkanų normos ir antrojoje metų pusėje vykęs jų mažinimas. Vokietijos obligacijas paveikė „skolos stabdžių“ atsisakymas ir planai gynybos poreikiams pasiskolinti šimtus milijardų eurų.</a:t>
            </a:r>
          </a:p>
          <a:p>
            <a:pPr algn="just"/>
            <a:endParaRPr lang="lt-LT" sz="1200" noProof="0" dirty="0"/>
          </a:p>
          <a:p>
            <a:pPr>
              <a:spcBef>
                <a:spcPts val="2300"/>
              </a:spcBef>
              <a:defRPr sz="3000">
                <a:solidFill>
                  <a:srgbClr val="1F1F1F"/>
                </a:solidFill>
                <a:latin typeface="Proxima Nova Rg"/>
                <a:ea typeface="Proxima Nova Rg"/>
                <a:cs typeface="Proxima Nova Rg"/>
                <a:sym typeface="Proxima Nova Rg"/>
              </a:defRPr>
            </a:pPr>
            <a:r>
              <a:rPr lang="lt-LT" sz="1200" i="1" noProof="0" dirty="0">
                <a:solidFill>
                  <a:schemeClr val="bg1">
                    <a:lumMod val="75000"/>
                  </a:schemeClr>
                </a:solidFill>
              </a:rPr>
              <a:t>Vaizduojamų Lietuvos valstybės obligacijų finansinė trukmė </a:t>
            </a:r>
            <a:br>
              <a:rPr lang="lt-LT" sz="1200" i="1" noProof="0" dirty="0">
                <a:solidFill>
                  <a:schemeClr val="bg1">
                    <a:lumMod val="75000"/>
                  </a:schemeClr>
                </a:solidFill>
              </a:rPr>
            </a:br>
            <a:r>
              <a:rPr lang="lt-LT" sz="1200" i="1" noProof="0" dirty="0">
                <a:solidFill>
                  <a:schemeClr val="bg1">
                    <a:lumMod val="75000"/>
                  </a:schemeClr>
                </a:solidFill>
              </a:rPr>
              <a:t>~3 metai</a:t>
            </a:r>
          </a:p>
        </p:txBody>
      </p:sp>
      <p:graphicFrame>
        <p:nvGraphicFramePr>
          <p:cNvPr id="4" name="Chart 3">
            <a:extLst>
              <a:ext uri="{FF2B5EF4-FFF2-40B4-BE49-F238E27FC236}">
                <a16:creationId xmlns:a16="http://schemas.microsoft.com/office/drawing/2014/main" id="{00000000-0008-0000-0400-000005000000}"/>
              </a:ext>
            </a:extLst>
          </p:cNvPr>
          <p:cNvGraphicFramePr>
            <a:graphicFrameLocks/>
          </p:cNvGraphicFramePr>
          <p:nvPr>
            <p:extLst>
              <p:ext uri="{D42A27DB-BD31-4B8C-83A1-F6EECF244321}">
                <p14:modId xmlns:p14="http://schemas.microsoft.com/office/powerpoint/2010/main" val="2128510589"/>
              </p:ext>
            </p:extLst>
          </p:nvPr>
        </p:nvGraphicFramePr>
        <p:xfrm>
          <a:off x="381000" y="969809"/>
          <a:ext cx="8306471" cy="49183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6603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A6CBC-3E5E-F9A3-57E1-0C011AA9DBE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25CFC66-B5A1-84CF-19B8-53C203C05894}"/>
              </a:ext>
            </a:extLst>
          </p:cNvPr>
          <p:cNvSpPr>
            <a:spLocks noGrp="1"/>
          </p:cNvSpPr>
          <p:nvPr>
            <p:ph type="title"/>
          </p:nvPr>
        </p:nvSpPr>
        <p:spPr>
          <a:xfrm>
            <a:off x="381000" y="381000"/>
            <a:ext cx="10633075" cy="332399"/>
          </a:xfrm>
        </p:spPr>
        <p:txBody>
          <a:bodyPr/>
          <a:lstStyle/>
          <a:p>
            <a:r>
              <a:rPr lang="lt-LT" sz="2400" noProof="0" dirty="0"/>
              <a:t>Pensijų fondų grąža</a:t>
            </a:r>
          </a:p>
        </p:txBody>
      </p:sp>
      <p:sp>
        <p:nvSpPr>
          <p:cNvPr id="2" name="TextBox 1">
            <a:extLst>
              <a:ext uri="{FF2B5EF4-FFF2-40B4-BE49-F238E27FC236}">
                <a16:creationId xmlns:a16="http://schemas.microsoft.com/office/drawing/2014/main" id="{E29A015E-5362-4B23-D478-9D70E8878D20}"/>
              </a:ext>
            </a:extLst>
          </p:cNvPr>
          <p:cNvSpPr txBox="1"/>
          <p:nvPr/>
        </p:nvSpPr>
        <p:spPr>
          <a:xfrm>
            <a:off x="8744228" y="2082926"/>
            <a:ext cx="3123528" cy="2492990"/>
          </a:xfrm>
          <a:prstGeom prst="rect">
            <a:avLst/>
          </a:prstGeom>
          <a:noFill/>
        </p:spPr>
        <p:txBody>
          <a:bodyPr wrap="square">
            <a:spAutoFit/>
          </a:bodyPr>
          <a:lstStyle/>
          <a:p>
            <a:r>
              <a:rPr lang="lt-LT" sz="1200" noProof="0" dirty="0"/>
              <a:t>Nuo 2019 m. Lietuvoje antros pakopos pensijų fondai veikia gyvenimo ciklo fondo principu, t. y., jų investicijų portfelis keičiasi priklausomai nuo fondo dalyvių amžiaus, derinant rizikingų bei mažiau rizikingų turto klasių santykį (atsižvelgiant į likusią šio fondo dalyvių dalyvavimo pensijų kaupime trukmę). </a:t>
            </a:r>
          </a:p>
          <a:p>
            <a:endParaRPr lang="lt-LT" sz="1200" noProof="0" dirty="0"/>
          </a:p>
          <a:p>
            <a:r>
              <a:rPr lang="lt-LT" sz="1200" noProof="0" dirty="0"/>
              <a:t>2025-aisiais kilusios akcijų rinkos turėjo teigiamą įtaką pensijų fondų grąžai, kuri stipriai viršijo ilgalaikius vidurkius ir normalizavusią infliaciją.</a:t>
            </a:r>
          </a:p>
        </p:txBody>
      </p:sp>
      <p:graphicFrame>
        <p:nvGraphicFramePr>
          <p:cNvPr id="6" name="Chart 5">
            <a:extLst>
              <a:ext uri="{FF2B5EF4-FFF2-40B4-BE49-F238E27FC236}">
                <a16:creationId xmlns:a16="http://schemas.microsoft.com/office/drawing/2014/main" id="{ED428B87-FE7B-4610-8203-E0F5F3ADAF27}"/>
              </a:ext>
            </a:extLst>
          </p:cNvPr>
          <p:cNvGraphicFramePr>
            <a:graphicFrameLocks/>
          </p:cNvGraphicFramePr>
          <p:nvPr>
            <p:extLst>
              <p:ext uri="{D42A27DB-BD31-4B8C-83A1-F6EECF244321}">
                <p14:modId xmlns:p14="http://schemas.microsoft.com/office/powerpoint/2010/main" val="129854272"/>
              </p:ext>
            </p:extLst>
          </p:nvPr>
        </p:nvGraphicFramePr>
        <p:xfrm>
          <a:off x="381000" y="1180471"/>
          <a:ext cx="8363228" cy="47913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8804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17CA4-4049-A23E-440E-09CAC9FFB4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CC20C9-7583-A24E-2C82-2F7E6AF08313}"/>
              </a:ext>
            </a:extLst>
          </p:cNvPr>
          <p:cNvSpPr>
            <a:spLocks noGrp="1"/>
          </p:cNvSpPr>
          <p:nvPr>
            <p:ph type="title"/>
          </p:nvPr>
        </p:nvSpPr>
        <p:spPr/>
        <p:txBody>
          <a:bodyPr/>
          <a:lstStyle/>
          <a:p>
            <a:r>
              <a:rPr lang="lt-LT" noProof="0" dirty="0"/>
              <a:t>Perspektyvos</a:t>
            </a:r>
          </a:p>
        </p:txBody>
      </p:sp>
    </p:spTree>
    <p:extLst>
      <p:ext uri="{BB962C8B-B14F-4D97-AF65-F5344CB8AC3E}">
        <p14:creationId xmlns:p14="http://schemas.microsoft.com/office/powerpoint/2010/main" val="1590275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F1275-D4AF-554F-EFAD-850CBE0E6D3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81E6EC7-7323-640A-045C-6A2A6DA98113}"/>
              </a:ext>
            </a:extLst>
          </p:cNvPr>
          <p:cNvSpPr>
            <a:spLocks noGrp="1"/>
          </p:cNvSpPr>
          <p:nvPr>
            <p:ph type="title"/>
          </p:nvPr>
        </p:nvSpPr>
        <p:spPr>
          <a:xfrm>
            <a:off x="381000" y="381000"/>
            <a:ext cx="10633075" cy="332399"/>
          </a:xfrm>
        </p:spPr>
        <p:txBody>
          <a:bodyPr/>
          <a:lstStyle/>
          <a:p>
            <a:r>
              <a:rPr lang="lt-LT" sz="2400" noProof="0" dirty="0"/>
              <a:t>Pagrindinių Lietuvos turto klasių perspektyvos</a:t>
            </a:r>
          </a:p>
        </p:txBody>
      </p:sp>
      <p:sp>
        <p:nvSpPr>
          <p:cNvPr id="4" name="Rectangle 3">
            <a:extLst>
              <a:ext uri="{FF2B5EF4-FFF2-40B4-BE49-F238E27FC236}">
                <a16:creationId xmlns:a16="http://schemas.microsoft.com/office/drawing/2014/main" id="{A9B68217-1FD7-BCED-2200-41004C870664}"/>
              </a:ext>
            </a:extLst>
          </p:cNvPr>
          <p:cNvSpPr/>
          <p:nvPr/>
        </p:nvSpPr>
        <p:spPr>
          <a:xfrm>
            <a:off x="2262255" y="1172578"/>
            <a:ext cx="3589905" cy="2256422"/>
          </a:xfrm>
          <a:prstGeom prst="rect">
            <a:avLst/>
          </a:prstGeom>
          <a:solidFill>
            <a:srgbClr val="00003C"/>
          </a:solidFill>
          <a:ln>
            <a:noFill/>
          </a:ln>
        </p:spPr>
        <p:style>
          <a:lnRef idx="0">
            <a:scrgbClr r="0" g="0" b="0"/>
          </a:lnRef>
          <a:fillRef idx="0">
            <a:scrgbClr r="0" g="0" b="0"/>
          </a:fillRef>
          <a:effectRef idx="0">
            <a:scrgbClr r="0" g="0" b="0"/>
          </a:effectRef>
          <a:fontRef idx="minor">
            <a:schemeClr val="lt1"/>
          </a:fontRef>
        </p:style>
        <p:txBody>
          <a:bodyPr spcFirstLastPara="0" vert="horz" wrap="square" lIns="720000" tIns="45720" rIns="720000" bIns="45720" numCol="1" spcCol="1270" anchor="ctr" anchorCtr="0">
            <a:noAutofit/>
          </a:bodyPr>
          <a:lstStyle/>
          <a:p>
            <a:pPr algn="ctr" defTabSz="533427">
              <a:lnSpc>
                <a:spcPct val="90000"/>
              </a:lnSpc>
              <a:spcBef>
                <a:spcPct val="0"/>
              </a:spcBef>
              <a:spcAft>
                <a:spcPct val="35000"/>
              </a:spcAft>
            </a:pPr>
            <a:r>
              <a:rPr lang="lt-LT" sz="1200" b="1" noProof="0" dirty="0"/>
              <a:t>INDĖLIAI:</a:t>
            </a:r>
          </a:p>
          <a:p>
            <a:pPr algn="ctr" defTabSz="533427">
              <a:lnSpc>
                <a:spcPct val="90000"/>
              </a:lnSpc>
              <a:spcBef>
                <a:spcPct val="0"/>
              </a:spcBef>
              <a:spcAft>
                <a:spcPct val="35000"/>
              </a:spcAft>
            </a:pPr>
            <a:r>
              <a:rPr lang="lt-LT" sz="1200" noProof="0" dirty="0"/>
              <a:t>Tarpbankinio skolinimo palūkanų normų mažėjimas sustojo ir netolimoje ateityje grąža neturėtų keistis </a:t>
            </a:r>
            <a:endParaRPr lang="lt-LT" sz="1200" b="1" noProof="0" dirty="0"/>
          </a:p>
        </p:txBody>
      </p:sp>
      <p:grpSp>
        <p:nvGrpSpPr>
          <p:cNvPr id="5" name="Group 4">
            <a:extLst>
              <a:ext uri="{FF2B5EF4-FFF2-40B4-BE49-F238E27FC236}">
                <a16:creationId xmlns:a16="http://schemas.microsoft.com/office/drawing/2014/main" id="{07618D4F-F5F1-A237-0C57-5354CFAD6845}"/>
              </a:ext>
            </a:extLst>
          </p:cNvPr>
          <p:cNvGrpSpPr/>
          <p:nvPr/>
        </p:nvGrpSpPr>
        <p:grpSpPr>
          <a:xfrm>
            <a:off x="6355354" y="1172579"/>
            <a:ext cx="3589906" cy="2263693"/>
            <a:chOff x="632" y="391014"/>
            <a:chExt cx="2466826" cy="1480095"/>
          </a:xfrm>
          <a:solidFill>
            <a:schemeClr val="accent3">
              <a:lumMod val="40000"/>
              <a:lumOff val="60000"/>
            </a:schemeClr>
          </a:solidFill>
        </p:grpSpPr>
        <p:sp>
          <p:nvSpPr>
            <p:cNvPr id="7" name="Rectangle 6">
              <a:extLst>
                <a:ext uri="{FF2B5EF4-FFF2-40B4-BE49-F238E27FC236}">
                  <a16:creationId xmlns:a16="http://schemas.microsoft.com/office/drawing/2014/main" id="{64872983-3CEA-8D15-6C24-41336A74F8B9}"/>
                </a:ext>
              </a:extLst>
            </p:cNvPr>
            <p:cNvSpPr/>
            <p:nvPr/>
          </p:nvSpPr>
          <p:spPr>
            <a:xfrm>
              <a:off x="632" y="391014"/>
              <a:ext cx="2466826" cy="1480095"/>
            </a:xfrm>
            <a:prstGeom prst="rect">
              <a:avLst/>
            </a:prstGeom>
            <a:grpFill/>
            <a:ln>
              <a:noFill/>
            </a:ln>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lt-LT" noProof="0" dirty="0"/>
            </a:p>
          </p:txBody>
        </p:sp>
        <p:sp>
          <p:nvSpPr>
            <p:cNvPr id="8" name="Rectangle 7">
              <a:extLst>
                <a:ext uri="{FF2B5EF4-FFF2-40B4-BE49-F238E27FC236}">
                  <a16:creationId xmlns:a16="http://schemas.microsoft.com/office/drawing/2014/main" id="{4FDDD9A2-4266-33B2-1545-6BE4A60B6FDD}"/>
                </a:ext>
              </a:extLst>
            </p:cNvPr>
            <p:cNvSpPr/>
            <p:nvPr/>
          </p:nvSpPr>
          <p:spPr>
            <a:xfrm>
              <a:off x="632" y="391014"/>
              <a:ext cx="2466826" cy="148009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720000" tIns="45720" rIns="720000" bIns="45720" numCol="1" spcCol="1270" anchor="ctr" anchorCtr="0">
              <a:noAutofit/>
            </a:bodyPr>
            <a:lstStyle/>
            <a:p>
              <a:pPr algn="ctr" defTabSz="533427">
                <a:spcBef>
                  <a:spcPct val="0"/>
                </a:spcBef>
                <a:spcAft>
                  <a:spcPts val="800"/>
                </a:spcAft>
              </a:pPr>
              <a:r>
                <a:rPr lang="lt-LT" sz="1200" b="1" noProof="0" dirty="0">
                  <a:solidFill>
                    <a:schemeClr val="tx1"/>
                  </a:solidFill>
                </a:rPr>
                <a:t>LIETUVOS OBLIGACIJOS</a:t>
              </a:r>
              <a:r>
                <a:rPr lang="lt-LT" sz="1200" noProof="0" dirty="0">
                  <a:solidFill>
                    <a:schemeClr val="tx1"/>
                  </a:solidFill>
                </a:rPr>
                <a:t>:</a:t>
              </a:r>
            </a:p>
            <a:p>
              <a:pPr algn="ctr" defTabSz="533427">
                <a:spcBef>
                  <a:spcPct val="0"/>
                </a:spcBef>
                <a:spcAft>
                  <a:spcPts val="800"/>
                </a:spcAft>
              </a:pPr>
              <a:r>
                <a:rPr lang="lt-LT" sz="1200" noProof="0" dirty="0">
                  <a:solidFill>
                    <a:schemeClr val="tx1"/>
                  </a:solidFill>
                </a:rPr>
                <a:t>Ilgalaikės Lietuvos vyriausybės obligacijos šiuo metu teikia 2,9 – 3,5% pajamingumą </a:t>
              </a:r>
            </a:p>
          </p:txBody>
        </p:sp>
      </p:grpSp>
      <p:grpSp>
        <p:nvGrpSpPr>
          <p:cNvPr id="9" name="Group 8">
            <a:extLst>
              <a:ext uri="{FF2B5EF4-FFF2-40B4-BE49-F238E27FC236}">
                <a16:creationId xmlns:a16="http://schemas.microsoft.com/office/drawing/2014/main" id="{81D00F28-C0B7-6561-BC99-956797B56533}"/>
              </a:ext>
            </a:extLst>
          </p:cNvPr>
          <p:cNvGrpSpPr/>
          <p:nvPr/>
        </p:nvGrpSpPr>
        <p:grpSpPr>
          <a:xfrm>
            <a:off x="2271962" y="3664180"/>
            <a:ext cx="3589905" cy="2302476"/>
            <a:chOff x="632" y="391014"/>
            <a:chExt cx="2466826" cy="1480095"/>
          </a:xfrm>
          <a:solidFill>
            <a:srgbClr val="F0BE2D"/>
          </a:solidFill>
        </p:grpSpPr>
        <p:sp>
          <p:nvSpPr>
            <p:cNvPr id="10" name="Rectangle 9">
              <a:extLst>
                <a:ext uri="{FF2B5EF4-FFF2-40B4-BE49-F238E27FC236}">
                  <a16:creationId xmlns:a16="http://schemas.microsoft.com/office/drawing/2014/main" id="{E0328606-7D8C-942D-7C44-030BBCCFAFD5}"/>
                </a:ext>
              </a:extLst>
            </p:cNvPr>
            <p:cNvSpPr/>
            <p:nvPr/>
          </p:nvSpPr>
          <p:spPr>
            <a:xfrm>
              <a:off x="632" y="391014"/>
              <a:ext cx="2466826" cy="1480095"/>
            </a:xfrm>
            <a:prstGeom prst="rect">
              <a:avLst/>
            </a:prstGeom>
            <a:grpFill/>
            <a:ln>
              <a:noFill/>
            </a:ln>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lt-LT" noProof="0" dirty="0"/>
            </a:p>
          </p:txBody>
        </p:sp>
        <p:sp>
          <p:nvSpPr>
            <p:cNvPr id="11" name="Rectangle 10">
              <a:extLst>
                <a:ext uri="{FF2B5EF4-FFF2-40B4-BE49-F238E27FC236}">
                  <a16:creationId xmlns:a16="http://schemas.microsoft.com/office/drawing/2014/main" id="{C7052E18-BD8C-779E-9FD5-2B80B38A3546}"/>
                </a:ext>
              </a:extLst>
            </p:cNvPr>
            <p:cNvSpPr/>
            <p:nvPr/>
          </p:nvSpPr>
          <p:spPr>
            <a:xfrm>
              <a:off x="632" y="391014"/>
              <a:ext cx="2466826" cy="148009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720000" tIns="45720" rIns="720000" bIns="45720" numCol="1" spcCol="1270" anchor="ctr" anchorCtr="0">
              <a:noAutofit/>
            </a:bodyPr>
            <a:lstStyle/>
            <a:p>
              <a:pPr algn="ctr" defTabSz="533427">
                <a:lnSpc>
                  <a:spcPct val="90000"/>
                </a:lnSpc>
                <a:spcBef>
                  <a:spcPct val="0"/>
                </a:spcBef>
                <a:spcAft>
                  <a:spcPct val="35000"/>
                </a:spcAft>
              </a:pPr>
              <a:r>
                <a:rPr lang="lt-LT" sz="1200" b="1" noProof="0" dirty="0">
                  <a:solidFill>
                    <a:srgbClr val="00003C"/>
                  </a:solidFill>
                </a:rPr>
                <a:t>BŪSTAS NUOMAI:</a:t>
              </a:r>
            </a:p>
            <a:p>
              <a:pPr algn="ctr" defTabSz="533427">
                <a:lnSpc>
                  <a:spcPct val="90000"/>
                </a:lnSpc>
                <a:spcBef>
                  <a:spcPct val="0"/>
                </a:spcBef>
                <a:spcAft>
                  <a:spcPct val="35000"/>
                </a:spcAft>
              </a:pPr>
              <a:r>
                <a:rPr lang="lt-LT" sz="1200" noProof="0" dirty="0">
                  <a:solidFill>
                    <a:schemeClr val="tx1"/>
                  </a:solidFill>
                </a:rPr>
                <a:t>būsto nuoma gali būti artima infliacijai, tikėtinas didesnis grąžos komponentas – kapitalo vertės prieaugis</a:t>
              </a:r>
            </a:p>
          </p:txBody>
        </p:sp>
      </p:grpSp>
      <p:grpSp>
        <p:nvGrpSpPr>
          <p:cNvPr id="12" name="Group 11">
            <a:extLst>
              <a:ext uri="{FF2B5EF4-FFF2-40B4-BE49-F238E27FC236}">
                <a16:creationId xmlns:a16="http://schemas.microsoft.com/office/drawing/2014/main" id="{EA6FE0CE-8301-6130-4D5B-AC5E949A78A1}"/>
              </a:ext>
            </a:extLst>
          </p:cNvPr>
          <p:cNvGrpSpPr/>
          <p:nvPr/>
        </p:nvGrpSpPr>
        <p:grpSpPr>
          <a:xfrm>
            <a:off x="6355354" y="3671453"/>
            <a:ext cx="3589908" cy="2302479"/>
            <a:chOff x="630" y="391013"/>
            <a:chExt cx="2759474" cy="1480096"/>
          </a:xfrm>
          <a:solidFill>
            <a:schemeClr val="accent6"/>
          </a:solidFill>
        </p:grpSpPr>
        <p:sp>
          <p:nvSpPr>
            <p:cNvPr id="13" name="Rectangle 12">
              <a:extLst>
                <a:ext uri="{FF2B5EF4-FFF2-40B4-BE49-F238E27FC236}">
                  <a16:creationId xmlns:a16="http://schemas.microsoft.com/office/drawing/2014/main" id="{06512424-DFB8-F36B-99D2-815908EE2481}"/>
                </a:ext>
              </a:extLst>
            </p:cNvPr>
            <p:cNvSpPr/>
            <p:nvPr/>
          </p:nvSpPr>
          <p:spPr>
            <a:xfrm>
              <a:off x="632" y="391014"/>
              <a:ext cx="2466826" cy="1480095"/>
            </a:xfrm>
            <a:prstGeom prst="rect">
              <a:avLst/>
            </a:prstGeom>
            <a:grpFill/>
            <a:ln>
              <a:noFill/>
            </a:ln>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lt-LT" noProof="0" dirty="0"/>
            </a:p>
          </p:txBody>
        </p:sp>
        <p:sp>
          <p:nvSpPr>
            <p:cNvPr id="14" name="Rectangle 13">
              <a:extLst>
                <a:ext uri="{FF2B5EF4-FFF2-40B4-BE49-F238E27FC236}">
                  <a16:creationId xmlns:a16="http://schemas.microsoft.com/office/drawing/2014/main" id="{744BEE04-2EF9-1E48-16A6-F02D457814A6}"/>
                </a:ext>
              </a:extLst>
            </p:cNvPr>
            <p:cNvSpPr/>
            <p:nvPr/>
          </p:nvSpPr>
          <p:spPr>
            <a:xfrm>
              <a:off x="630" y="391013"/>
              <a:ext cx="2759474" cy="148009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720000" tIns="45720" rIns="720000" bIns="45720" numCol="1" spcCol="1270" anchor="ctr" anchorCtr="0">
              <a:noAutofit/>
            </a:bodyPr>
            <a:lstStyle/>
            <a:p>
              <a:pPr algn="ctr" defTabSz="533427">
                <a:lnSpc>
                  <a:spcPct val="90000"/>
                </a:lnSpc>
                <a:spcBef>
                  <a:spcPct val="0"/>
                </a:spcBef>
                <a:spcAft>
                  <a:spcPct val="35000"/>
                </a:spcAft>
              </a:pPr>
              <a:r>
                <a:rPr lang="lt-LT" sz="1200" b="1" noProof="0" dirty="0">
                  <a:solidFill>
                    <a:schemeClr val="tx1"/>
                  </a:solidFill>
                </a:rPr>
                <a:t>AKCIJOS:</a:t>
              </a:r>
            </a:p>
            <a:p>
              <a:pPr algn="ctr" defTabSz="533427">
                <a:lnSpc>
                  <a:spcPct val="90000"/>
                </a:lnSpc>
                <a:spcBef>
                  <a:spcPct val="0"/>
                </a:spcBef>
                <a:spcAft>
                  <a:spcPct val="35000"/>
                </a:spcAft>
              </a:pPr>
              <a:r>
                <a:rPr lang="lt-LT" sz="1200" noProof="0" dirty="0">
                  <a:solidFill>
                    <a:schemeClr val="tx1"/>
                  </a:solidFill>
                </a:rPr>
                <a:t>Trumpuoju laikotarpiu būdingi svyravimai dėl neapibrėžtumo, tačiau ilgalaike prasme yra perspektyvų dėl tvaraus ekonomikos augimo</a:t>
              </a:r>
            </a:p>
          </p:txBody>
        </p:sp>
      </p:grpSp>
    </p:spTree>
    <p:extLst>
      <p:ext uri="{BB962C8B-B14F-4D97-AF65-F5344CB8AC3E}">
        <p14:creationId xmlns:p14="http://schemas.microsoft.com/office/powerpoint/2010/main" val="2994994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3114F-0658-562F-2D70-42B1BA557D39}"/>
            </a:ext>
          </a:extLst>
        </p:cNvPr>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4B06AD62-BCED-4D2B-90E6-69F25650626E}"/>
              </a:ext>
            </a:extLst>
          </p:cNvPr>
          <p:cNvGraphicFramePr>
            <a:graphicFrameLocks/>
          </p:cNvGraphicFramePr>
          <p:nvPr>
            <p:extLst>
              <p:ext uri="{D42A27DB-BD31-4B8C-83A1-F6EECF244321}">
                <p14:modId xmlns:p14="http://schemas.microsoft.com/office/powerpoint/2010/main" val="1065306155"/>
              </p:ext>
            </p:extLst>
          </p:nvPr>
        </p:nvGraphicFramePr>
        <p:xfrm>
          <a:off x="2548839" y="2010524"/>
          <a:ext cx="4154941"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3B9C8484-CF00-1CE1-D61F-2CADDA372229}"/>
              </a:ext>
            </a:extLst>
          </p:cNvPr>
          <p:cNvSpPr>
            <a:spLocks noGrp="1"/>
          </p:cNvSpPr>
          <p:nvPr>
            <p:ph type="title"/>
          </p:nvPr>
        </p:nvSpPr>
        <p:spPr>
          <a:xfrm>
            <a:off x="381000" y="381000"/>
            <a:ext cx="10633075" cy="332399"/>
          </a:xfrm>
        </p:spPr>
        <p:txBody>
          <a:bodyPr/>
          <a:lstStyle/>
          <a:p>
            <a:r>
              <a:rPr lang="lt-LT" sz="2400" noProof="0" dirty="0"/>
              <a:t>Likvidus namų ūkių finansinis turtas</a:t>
            </a:r>
          </a:p>
        </p:txBody>
      </p:sp>
      <p:graphicFrame>
        <p:nvGraphicFramePr>
          <p:cNvPr id="19" name="Chart 18">
            <a:extLst>
              <a:ext uri="{FF2B5EF4-FFF2-40B4-BE49-F238E27FC236}">
                <a16:creationId xmlns:a16="http://schemas.microsoft.com/office/drawing/2014/main" id="{5E501FF3-2031-09D7-D4AF-86C3A10443B7}"/>
              </a:ext>
            </a:extLst>
          </p:cNvPr>
          <p:cNvGraphicFramePr>
            <a:graphicFrameLocks/>
          </p:cNvGraphicFramePr>
          <p:nvPr>
            <p:extLst>
              <p:ext uri="{D42A27DB-BD31-4B8C-83A1-F6EECF244321}">
                <p14:modId xmlns:p14="http://schemas.microsoft.com/office/powerpoint/2010/main" val="1045511688"/>
              </p:ext>
            </p:extLst>
          </p:nvPr>
        </p:nvGraphicFramePr>
        <p:xfrm>
          <a:off x="5209800" y="2022221"/>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a:extLst>
              <a:ext uri="{FF2B5EF4-FFF2-40B4-BE49-F238E27FC236}">
                <a16:creationId xmlns:a16="http://schemas.microsoft.com/office/drawing/2014/main" id="{6D958599-294F-45DF-9BB2-002A40488B04}"/>
              </a:ext>
            </a:extLst>
          </p:cNvPr>
          <p:cNvGraphicFramePr>
            <a:graphicFrameLocks/>
          </p:cNvGraphicFramePr>
          <p:nvPr>
            <p:extLst>
              <p:ext uri="{D42A27DB-BD31-4B8C-83A1-F6EECF244321}">
                <p14:modId xmlns:p14="http://schemas.microsoft.com/office/powerpoint/2010/main" val="860903607"/>
              </p:ext>
            </p:extLst>
          </p:nvPr>
        </p:nvGraphicFramePr>
        <p:xfrm>
          <a:off x="0" y="2010524"/>
          <a:ext cx="3517028"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a:extLst>
              <a:ext uri="{FF2B5EF4-FFF2-40B4-BE49-F238E27FC236}">
                <a16:creationId xmlns:a16="http://schemas.microsoft.com/office/drawing/2014/main" id="{C83D3CF9-1E02-058D-0D81-D2DF9932BB6A}"/>
              </a:ext>
            </a:extLst>
          </p:cNvPr>
          <p:cNvSpPr txBox="1"/>
          <p:nvPr/>
        </p:nvSpPr>
        <p:spPr>
          <a:xfrm>
            <a:off x="2142414" y="1169081"/>
            <a:ext cx="4967785" cy="369332"/>
          </a:xfrm>
          <a:prstGeom prst="rect">
            <a:avLst/>
          </a:prstGeom>
          <a:noFill/>
        </p:spPr>
        <p:txBody>
          <a:bodyPr wrap="square" rtlCol="0">
            <a:spAutoFit/>
          </a:bodyPr>
          <a:lstStyle/>
          <a:p>
            <a:pPr algn="ctr"/>
            <a:r>
              <a:rPr lang="lt-LT" b="1" noProof="0" dirty="0"/>
              <a:t>Turtas pensijų fonduose</a:t>
            </a:r>
          </a:p>
        </p:txBody>
      </p:sp>
      <p:sp>
        <p:nvSpPr>
          <p:cNvPr id="23" name="TextBox 22">
            <a:extLst>
              <a:ext uri="{FF2B5EF4-FFF2-40B4-BE49-F238E27FC236}">
                <a16:creationId xmlns:a16="http://schemas.microsoft.com/office/drawing/2014/main" id="{40E3EF73-0734-A9E7-613A-65838F4A10D8}"/>
              </a:ext>
            </a:extLst>
          </p:cNvPr>
          <p:cNvSpPr txBox="1"/>
          <p:nvPr/>
        </p:nvSpPr>
        <p:spPr>
          <a:xfrm>
            <a:off x="3340859" y="1695783"/>
            <a:ext cx="2570897" cy="369332"/>
          </a:xfrm>
          <a:prstGeom prst="rect">
            <a:avLst/>
          </a:prstGeom>
          <a:noFill/>
        </p:spPr>
        <p:txBody>
          <a:bodyPr wrap="square" rtlCol="0">
            <a:spAutoFit/>
          </a:bodyPr>
          <a:lstStyle/>
          <a:p>
            <a:pPr algn="ctr"/>
            <a:r>
              <a:rPr lang="lt-LT" noProof="0" dirty="0"/>
              <a:t>8,9 mlrd. EUR</a:t>
            </a:r>
          </a:p>
        </p:txBody>
      </p:sp>
      <p:sp>
        <p:nvSpPr>
          <p:cNvPr id="25" name="TextBox 24">
            <a:extLst>
              <a:ext uri="{FF2B5EF4-FFF2-40B4-BE49-F238E27FC236}">
                <a16:creationId xmlns:a16="http://schemas.microsoft.com/office/drawing/2014/main" id="{9F6D21A9-713D-5C98-C644-06F81006EDDA}"/>
              </a:ext>
            </a:extLst>
          </p:cNvPr>
          <p:cNvSpPr txBox="1"/>
          <p:nvPr/>
        </p:nvSpPr>
        <p:spPr>
          <a:xfrm>
            <a:off x="473065" y="1686156"/>
            <a:ext cx="2570897" cy="369332"/>
          </a:xfrm>
          <a:prstGeom prst="rect">
            <a:avLst/>
          </a:prstGeom>
          <a:noFill/>
        </p:spPr>
        <p:txBody>
          <a:bodyPr wrap="square" rtlCol="0">
            <a:spAutoFit/>
          </a:bodyPr>
          <a:lstStyle/>
          <a:p>
            <a:pPr algn="ctr"/>
            <a:r>
              <a:rPr lang="lt-LT" noProof="0" dirty="0"/>
              <a:t>2,0 mlrd. EUR</a:t>
            </a:r>
          </a:p>
        </p:txBody>
      </p:sp>
      <p:sp>
        <p:nvSpPr>
          <p:cNvPr id="26" name="TextBox 25">
            <a:extLst>
              <a:ext uri="{FF2B5EF4-FFF2-40B4-BE49-F238E27FC236}">
                <a16:creationId xmlns:a16="http://schemas.microsoft.com/office/drawing/2014/main" id="{FE69BB76-76CB-F5C0-12B0-0380ED1EA5DF}"/>
              </a:ext>
            </a:extLst>
          </p:cNvPr>
          <p:cNvSpPr txBox="1"/>
          <p:nvPr/>
        </p:nvSpPr>
        <p:spPr>
          <a:xfrm>
            <a:off x="6215018" y="1695783"/>
            <a:ext cx="2570897" cy="369332"/>
          </a:xfrm>
          <a:prstGeom prst="rect">
            <a:avLst/>
          </a:prstGeom>
          <a:noFill/>
        </p:spPr>
        <p:txBody>
          <a:bodyPr wrap="square" rtlCol="0">
            <a:spAutoFit/>
          </a:bodyPr>
          <a:lstStyle/>
          <a:p>
            <a:pPr algn="ctr"/>
            <a:r>
              <a:rPr lang="lt-LT" noProof="0" dirty="0"/>
              <a:t>10,5 mlrd. EUR</a:t>
            </a:r>
          </a:p>
        </p:txBody>
      </p:sp>
      <p:sp>
        <p:nvSpPr>
          <p:cNvPr id="29" name="TextBox 28">
            <a:extLst>
              <a:ext uri="{FF2B5EF4-FFF2-40B4-BE49-F238E27FC236}">
                <a16:creationId xmlns:a16="http://schemas.microsoft.com/office/drawing/2014/main" id="{BBF64757-DF77-FACA-0AF5-992F6BC6D523}"/>
              </a:ext>
            </a:extLst>
          </p:cNvPr>
          <p:cNvSpPr txBox="1"/>
          <p:nvPr/>
        </p:nvSpPr>
        <p:spPr>
          <a:xfrm>
            <a:off x="466700" y="4753724"/>
            <a:ext cx="2570897" cy="1077218"/>
          </a:xfrm>
          <a:prstGeom prst="rect">
            <a:avLst/>
          </a:prstGeom>
          <a:noFill/>
        </p:spPr>
        <p:txBody>
          <a:bodyPr wrap="square" rtlCol="0">
            <a:spAutoFit/>
          </a:bodyPr>
          <a:lstStyle/>
          <a:p>
            <a:pPr algn="ctr"/>
            <a:r>
              <a:rPr lang="lt-LT" sz="1600" noProof="0" dirty="0"/>
              <a:t>Likvidus namų ūkių finansinis turtas</a:t>
            </a:r>
          </a:p>
          <a:p>
            <a:pPr algn="ctr"/>
            <a:r>
              <a:rPr lang="lt-LT" sz="1600" noProof="0" dirty="0"/>
              <a:t>2015 m. III ketvirtį:</a:t>
            </a:r>
          </a:p>
          <a:p>
            <a:pPr algn="ctr"/>
            <a:r>
              <a:rPr lang="lt-LT" sz="1600" noProof="0" dirty="0"/>
              <a:t>15,7 mlrd. eurų</a:t>
            </a:r>
          </a:p>
        </p:txBody>
      </p:sp>
      <p:sp>
        <p:nvSpPr>
          <p:cNvPr id="30" name="TextBox 29">
            <a:extLst>
              <a:ext uri="{FF2B5EF4-FFF2-40B4-BE49-F238E27FC236}">
                <a16:creationId xmlns:a16="http://schemas.microsoft.com/office/drawing/2014/main" id="{C6AF5462-7D10-8CDE-8343-296B36761AF7}"/>
              </a:ext>
            </a:extLst>
          </p:cNvPr>
          <p:cNvSpPr txBox="1"/>
          <p:nvPr/>
        </p:nvSpPr>
        <p:spPr>
          <a:xfrm>
            <a:off x="3340859" y="4753724"/>
            <a:ext cx="2570897" cy="1077218"/>
          </a:xfrm>
          <a:prstGeom prst="rect">
            <a:avLst/>
          </a:prstGeom>
          <a:noFill/>
        </p:spPr>
        <p:txBody>
          <a:bodyPr wrap="square" rtlCol="0">
            <a:spAutoFit/>
          </a:bodyPr>
          <a:lstStyle/>
          <a:p>
            <a:pPr algn="ctr"/>
            <a:r>
              <a:rPr lang="lt-LT" sz="1600" noProof="0" dirty="0"/>
              <a:t>Likvidus namų ūkių finansinis turtas</a:t>
            </a:r>
          </a:p>
          <a:p>
            <a:pPr algn="ctr"/>
            <a:r>
              <a:rPr lang="lt-LT" sz="1600" noProof="0" dirty="0"/>
              <a:t>2024 m. III ketvirtį:</a:t>
            </a:r>
          </a:p>
          <a:p>
            <a:pPr algn="ctr"/>
            <a:r>
              <a:rPr lang="lt-LT" sz="1600" noProof="0" dirty="0"/>
              <a:t>41,8 mlrd. eurų</a:t>
            </a:r>
          </a:p>
        </p:txBody>
      </p:sp>
      <p:sp>
        <p:nvSpPr>
          <p:cNvPr id="31" name="TextBox 30">
            <a:extLst>
              <a:ext uri="{FF2B5EF4-FFF2-40B4-BE49-F238E27FC236}">
                <a16:creationId xmlns:a16="http://schemas.microsoft.com/office/drawing/2014/main" id="{5589F320-4F29-6860-9C4A-1079FC5FE244}"/>
              </a:ext>
            </a:extLst>
          </p:cNvPr>
          <p:cNvSpPr txBox="1"/>
          <p:nvPr/>
        </p:nvSpPr>
        <p:spPr>
          <a:xfrm>
            <a:off x="6215018" y="4747876"/>
            <a:ext cx="2570897" cy="1077218"/>
          </a:xfrm>
          <a:prstGeom prst="rect">
            <a:avLst/>
          </a:prstGeom>
          <a:noFill/>
        </p:spPr>
        <p:txBody>
          <a:bodyPr wrap="square" rtlCol="0">
            <a:spAutoFit/>
          </a:bodyPr>
          <a:lstStyle/>
          <a:p>
            <a:pPr algn="ctr"/>
            <a:r>
              <a:rPr lang="lt-LT" sz="1600" noProof="0" dirty="0"/>
              <a:t>Likvidus namų ūkių finansinis turtas</a:t>
            </a:r>
          </a:p>
          <a:p>
            <a:pPr algn="ctr"/>
            <a:r>
              <a:rPr lang="lt-LT" sz="1600" noProof="0" dirty="0"/>
              <a:t>2025 m. III ketvirtį:</a:t>
            </a:r>
          </a:p>
          <a:p>
            <a:pPr algn="ctr"/>
            <a:r>
              <a:rPr lang="lt-LT" sz="1600" noProof="0" dirty="0"/>
              <a:t>47,5 mlrd. eurų</a:t>
            </a:r>
          </a:p>
        </p:txBody>
      </p:sp>
      <p:sp>
        <p:nvSpPr>
          <p:cNvPr id="32" name="Text Placeholder 4">
            <a:extLst>
              <a:ext uri="{FF2B5EF4-FFF2-40B4-BE49-F238E27FC236}">
                <a16:creationId xmlns:a16="http://schemas.microsoft.com/office/drawing/2014/main" id="{B3F80F07-D82C-EF87-A33A-51BD95268DE5}"/>
              </a:ext>
            </a:extLst>
          </p:cNvPr>
          <p:cNvSpPr txBox="1">
            <a:spLocks/>
          </p:cNvSpPr>
          <p:nvPr/>
        </p:nvSpPr>
        <p:spPr>
          <a:xfrm>
            <a:off x="524958" y="6286624"/>
            <a:ext cx="9067929" cy="429310"/>
          </a:xfrm>
          <a:prstGeom prst="rect">
            <a:avLst/>
          </a:prstGeom>
        </p:spPr>
        <p:txBody>
          <a:bodyPr/>
          <a:lstStyle>
            <a:lvl1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250" b="0" i="0" kern="1200">
                <a:solidFill>
                  <a:schemeClr val="tx1"/>
                </a:solidFill>
                <a:latin typeface="Good Sans Light" pitchFamily="2" charset="77"/>
                <a:ea typeface="+mn-ea"/>
                <a:cs typeface="+mn-cs"/>
              </a:defRPr>
            </a:lvl1pPr>
            <a:lvl2pPr marL="360000" indent="-180000" algn="l" defTabSz="914400" rtl="0" eaLnBrk="1" latinLnBrk="0" hangingPunct="1">
              <a:lnSpc>
                <a:spcPct val="100000"/>
              </a:lnSpc>
              <a:spcBef>
                <a:spcPts val="500"/>
              </a:spcBef>
              <a:buFont typeface="Arial" panose="020B0604020202020204" pitchFamily="34" charset="0"/>
              <a:buChar char="•"/>
              <a:defRPr sz="1250" b="0" i="0" kern="1200">
                <a:solidFill>
                  <a:schemeClr val="tx1"/>
                </a:solidFill>
                <a:latin typeface="Good Sans Light" pitchFamily="2" charset="77"/>
                <a:ea typeface="+mn-ea"/>
                <a:cs typeface="+mn-cs"/>
              </a:defRPr>
            </a:lvl2pPr>
            <a:lvl3pPr marL="540000" indent="-180000" algn="l" defTabSz="914400" rtl="0" eaLnBrk="1" latinLnBrk="0" hangingPunct="1">
              <a:lnSpc>
                <a:spcPct val="100000"/>
              </a:lnSpc>
              <a:spcBef>
                <a:spcPts val="500"/>
              </a:spcBef>
              <a:buFont typeface="Arial" panose="020B0604020202020204" pitchFamily="34" charset="0"/>
              <a:buChar char="•"/>
              <a:defRPr sz="1250" b="0" i="0" kern="1200">
                <a:solidFill>
                  <a:schemeClr val="tx1"/>
                </a:solidFill>
                <a:latin typeface="Good Sans Light" pitchFamily="2" charset="77"/>
                <a:ea typeface="+mn-ea"/>
                <a:cs typeface="+mn-cs"/>
              </a:defRPr>
            </a:lvl3pPr>
            <a:lvl4pPr marL="825750" indent="-285750" algn="l" defTabSz="914400" rtl="0" eaLnBrk="1" latinLnBrk="0" hangingPunct="1">
              <a:lnSpc>
                <a:spcPct val="100000"/>
              </a:lnSpc>
              <a:spcBef>
                <a:spcPts val="500"/>
              </a:spcBef>
              <a:buFont typeface="Arial" panose="020B0604020202020204" pitchFamily="34" charset="0"/>
              <a:buChar char="•"/>
              <a:defRPr sz="1250" b="0" i="0" kern="1200">
                <a:solidFill>
                  <a:schemeClr val="tx1"/>
                </a:solidFill>
                <a:latin typeface="Good Sans Light" pitchFamily="2" charset="77"/>
                <a:ea typeface="+mn-ea"/>
                <a:cs typeface="+mn-cs"/>
              </a:defRPr>
            </a:lvl4pPr>
            <a:lvl5pPr marL="900000" indent="-180000" algn="l" defTabSz="914400" rtl="0" eaLnBrk="1" latinLnBrk="0" hangingPunct="1">
              <a:lnSpc>
                <a:spcPct val="100000"/>
              </a:lnSpc>
              <a:spcBef>
                <a:spcPts val="500"/>
              </a:spcBef>
              <a:buFont typeface="Arial" panose="020B0604020202020204" pitchFamily="34" charset="0"/>
              <a:buChar char="•"/>
              <a:defRPr sz="1250" b="0" i="0" kern="1200">
                <a:solidFill>
                  <a:schemeClr val="tx1"/>
                </a:solidFill>
                <a:latin typeface="Good San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lt-LT" sz="800" noProof="0" dirty="0">
              <a:solidFill>
                <a:schemeClr val="bg1">
                  <a:lumMod val="65000"/>
                </a:schemeClr>
              </a:solidFill>
            </a:endParaRPr>
          </a:p>
        </p:txBody>
      </p:sp>
      <p:sp>
        <p:nvSpPr>
          <p:cNvPr id="33" name="TextBox 32">
            <a:extLst>
              <a:ext uri="{FF2B5EF4-FFF2-40B4-BE49-F238E27FC236}">
                <a16:creationId xmlns:a16="http://schemas.microsoft.com/office/drawing/2014/main" id="{3F4861C2-E095-DAC0-B575-DDEA117702C6}"/>
              </a:ext>
            </a:extLst>
          </p:cNvPr>
          <p:cNvSpPr txBox="1"/>
          <p:nvPr/>
        </p:nvSpPr>
        <p:spPr>
          <a:xfrm>
            <a:off x="381000" y="6286624"/>
            <a:ext cx="8598089" cy="369332"/>
          </a:xfrm>
          <a:prstGeom prst="rect">
            <a:avLst/>
          </a:prstGeom>
          <a:noFill/>
        </p:spPr>
        <p:txBody>
          <a:bodyPr wrap="square" rtlCol="0">
            <a:spAutoFit/>
          </a:bodyPr>
          <a:lstStyle/>
          <a:p>
            <a:r>
              <a:rPr lang="lt-LT" sz="900" noProof="0" dirty="0">
                <a:solidFill>
                  <a:schemeClr val="bg2">
                    <a:lumMod val="50000"/>
                  </a:schemeClr>
                </a:solidFill>
              </a:rPr>
              <a:t>*Vertinamas turtas: pinigai ir indėliai, gyvybės draudimo ir anuiteto įsipareigojimai, investiciniai fondai, pensijų̨ fondai, skolos vertybiniai popieriai, biržinės akcijos. </a:t>
            </a:r>
            <a:br>
              <a:rPr lang="lt-LT" sz="900" noProof="0" dirty="0">
                <a:solidFill>
                  <a:schemeClr val="bg2">
                    <a:lumMod val="50000"/>
                  </a:schemeClr>
                </a:solidFill>
              </a:rPr>
            </a:br>
            <a:r>
              <a:rPr lang="lt-LT" sz="900" noProof="0" dirty="0">
                <a:solidFill>
                  <a:schemeClr val="bg2">
                    <a:lumMod val="50000"/>
                  </a:schemeClr>
                </a:solidFill>
              </a:rPr>
              <a:t>Šaltinis: www.lb.lt: Institucinių sektorių̨ finansinis turtas (S14+S15</a:t>
            </a:r>
            <a:r>
              <a:rPr lang="en-US" sz="900" noProof="0" dirty="0">
                <a:solidFill>
                  <a:schemeClr val="bg2">
                    <a:lumMod val="50000"/>
                  </a:schemeClr>
                </a:solidFill>
              </a:rPr>
              <a:t>)</a:t>
            </a:r>
            <a:endParaRPr lang="lt-LT" sz="900" noProof="0" dirty="0">
              <a:solidFill>
                <a:schemeClr val="bg2">
                  <a:lumMod val="50000"/>
                </a:schemeClr>
              </a:solidFill>
            </a:endParaRPr>
          </a:p>
        </p:txBody>
      </p:sp>
      <p:sp>
        <p:nvSpPr>
          <p:cNvPr id="34" name="TextBox 33">
            <a:extLst>
              <a:ext uri="{FF2B5EF4-FFF2-40B4-BE49-F238E27FC236}">
                <a16:creationId xmlns:a16="http://schemas.microsoft.com/office/drawing/2014/main" id="{69D95004-47BC-01E1-2446-CE99A21460C6}"/>
              </a:ext>
            </a:extLst>
          </p:cNvPr>
          <p:cNvSpPr txBox="1"/>
          <p:nvPr/>
        </p:nvSpPr>
        <p:spPr>
          <a:xfrm>
            <a:off x="9252619" y="2002092"/>
            <a:ext cx="2615662" cy="1754326"/>
          </a:xfrm>
          <a:prstGeom prst="rect">
            <a:avLst/>
          </a:prstGeom>
          <a:noFill/>
        </p:spPr>
        <p:txBody>
          <a:bodyPr wrap="square">
            <a:spAutoFit/>
          </a:bodyPr>
          <a:lstStyle/>
          <a:p>
            <a:pPr algn="just"/>
            <a:r>
              <a:rPr lang="lt-LT" sz="1200" noProof="0" dirty="0">
                <a:cs typeface="Arial" panose="020B0604020202020204" pitchFamily="34" charset="0"/>
              </a:rPr>
              <a:t>2025-aisiais šalies gyventojų likvidaus turto pokyčiai rodo, jog daugiausiai portfeliuose didėjo biržinių akcijų. Šių lėšų suma didėjo 28 %, arba beveik 380 mln. EUR.</a:t>
            </a:r>
          </a:p>
          <a:p>
            <a:pPr algn="just"/>
            <a:endParaRPr lang="lt-LT" sz="1200" noProof="0" dirty="0">
              <a:cs typeface="Arial" panose="020B0604020202020204" pitchFamily="34" charset="0"/>
            </a:endParaRPr>
          </a:p>
          <a:p>
            <a:pPr algn="just"/>
            <a:r>
              <a:rPr lang="lt-LT" sz="1200" noProof="0" dirty="0">
                <a:cs typeface="Arial" panose="020B0604020202020204" pitchFamily="34" charset="0"/>
              </a:rPr>
              <a:t>Pensijų fonduose kaupiamas turtas toliau augo – lėšos per metus išaugo 18 %.</a:t>
            </a:r>
          </a:p>
        </p:txBody>
      </p:sp>
      <p:graphicFrame>
        <p:nvGraphicFramePr>
          <p:cNvPr id="4" name="Chart 3">
            <a:extLst>
              <a:ext uri="{FF2B5EF4-FFF2-40B4-BE49-F238E27FC236}">
                <a16:creationId xmlns:a16="http://schemas.microsoft.com/office/drawing/2014/main" id="{7035C32C-1055-4FD5-18B1-1B8DD1583AF3}"/>
              </a:ext>
            </a:extLst>
          </p:cNvPr>
          <p:cNvGraphicFramePr>
            <a:graphicFrameLocks/>
          </p:cNvGraphicFramePr>
          <p:nvPr>
            <p:extLst>
              <p:ext uri="{D42A27DB-BD31-4B8C-83A1-F6EECF244321}">
                <p14:modId xmlns:p14="http://schemas.microsoft.com/office/powerpoint/2010/main" val="2678008380"/>
              </p:ext>
            </p:extLst>
          </p:nvPr>
        </p:nvGraphicFramePr>
        <p:xfrm>
          <a:off x="7774219" y="3764509"/>
          <a:ext cx="4154942" cy="2077459"/>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8155E764-A36E-B40C-EF38-A645E1BF5F60}"/>
              </a:ext>
            </a:extLst>
          </p:cNvPr>
          <p:cNvSpPr/>
          <p:nvPr/>
        </p:nvSpPr>
        <p:spPr>
          <a:xfrm>
            <a:off x="8702566" y="5391807"/>
            <a:ext cx="276523" cy="2648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621755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278C3-1389-F728-F8B6-0DA2C44515E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061C4E4-835F-D5A7-B342-753C76E8B3BF}"/>
              </a:ext>
            </a:extLst>
          </p:cNvPr>
          <p:cNvSpPr>
            <a:spLocks noGrp="1"/>
          </p:cNvSpPr>
          <p:nvPr>
            <p:ph type="title"/>
          </p:nvPr>
        </p:nvSpPr>
        <p:spPr>
          <a:xfrm>
            <a:off x="381000" y="381000"/>
            <a:ext cx="10633075" cy="332399"/>
          </a:xfrm>
        </p:spPr>
        <p:txBody>
          <a:bodyPr/>
          <a:lstStyle/>
          <a:p>
            <a:r>
              <a:rPr lang="lt-LT" sz="2400" noProof="0" dirty="0"/>
              <a:t>Vis daugiau lietuvių turto sudaro investicijos</a:t>
            </a:r>
          </a:p>
        </p:txBody>
      </p:sp>
      <p:sp>
        <p:nvSpPr>
          <p:cNvPr id="32" name="Text Placeholder 4">
            <a:extLst>
              <a:ext uri="{FF2B5EF4-FFF2-40B4-BE49-F238E27FC236}">
                <a16:creationId xmlns:a16="http://schemas.microsoft.com/office/drawing/2014/main" id="{FC46149F-D04F-8788-88BD-AFB0A01D32CC}"/>
              </a:ext>
            </a:extLst>
          </p:cNvPr>
          <p:cNvSpPr txBox="1">
            <a:spLocks/>
          </p:cNvSpPr>
          <p:nvPr/>
        </p:nvSpPr>
        <p:spPr>
          <a:xfrm>
            <a:off x="524958" y="6286624"/>
            <a:ext cx="9067929" cy="429310"/>
          </a:xfrm>
          <a:prstGeom prst="rect">
            <a:avLst/>
          </a:prstGeom>
        </p:spPr>
        <p:txBody>
          <a:bodyPr/>
          <a:lstStyle>
            <a:lvl1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250" b="0" i="0" kern="1200">
                <a:solidFill>
                  <a:schemeClr val="tx1"/>
                </a:solidFill>
                <a:latin typeface="Good Sans Light" pitchFamily="2" charset="77"/>
                <a:ea typeface="+mn-ea"/>
                <a:cs typeface="+mn-cs"/>
              </a:defRPr>
            </a:lvl1pPr>
            <a:lvl2pPr marL="360000" indent="-180000" algn="l" defTabSz="914400" rtl="0" eaLnBrk="1" latinLnBrk="0" hangingPunct="1">
              <a:lnSpc>
                <a:spcPct val="100000"/>
              </a:lnSpc>
              <a:spcBef>
                <a:spcPts val="500"/>
              </a:spcBef>
              <a:buFont typeface="Arial" panose="020B0604020202020204" pitchFamily="34" charset="0"/>
              <a:buChar char="•"/>
              <a:defRPr sz="1250" b="0" i="0" kern="1200">
                <a:solidFill>
                  <a:schemeClr val="tx1"/>
                </a:solidFill>
                <a:latin typeface="Good Sans Light" pitchFamily="2" charset="77"/>
                <a:ea typeface="+mn-ea"/>
                <a:cs typeface="+mn-cs"/>
              </a:defRPr>
            </a:lvl2pPr>
            <a:lvl3pPr marL="540000" indent="-180000" algn="l" defTabSz="914400" rtl="0" eaLnBrk="1" latinLnBrk="0" hangingPunct="1">
              <a:lnSpc>
                <a:spcPct val="100000"/>
              </a:lnSpc>
              <a:spcBef>
                <a:spcPts val="500"/>
              </a:spcBef>
              <a:buFont typeface="Arial" panose="020B0604020202020204" pitchFamily="34" charset="0"/>
              <a:buChar char="•"/>
              <a:defRPr sz="1250" b="0" i="0" kern="1200">
                <a:solidFill>
                  <a:schemeClr val="tx1"/>
                </a:solidFill>
                <a:latin typeface="Good Sans Light" pitchFamily="2" charset="77"/>
                <a:ea typeface="+mn-ea"/>
                <a:cs typeface="+mn-cs"/>
              </a:defRPr>
            </a:lvl3pPr>
            <a:lvl4pPr marL="825750" indent="-285750" algn="l" defTabSz="914400" rtl="0" eaLnBrk="1" latinLnBrk="0" hangingPunct="1">
              <a:lnSpc>
                <a:spcPct val="100000"/>
              </a:lnSpc>
              <a:spcBef>
                <a:spcPts val="500"/>
              </a:spcBef>
              <a:buFont typeface="Arial" panose="020B0604020202020204" pitchFamily="34" charset="0"/>
              <a:buChar char="•"/>
              <a:defRPr sz="1250" b="0" i="0" kern="1200">
                <a:solidFill>
                  <a:schemeClr val="tx1"/>
                </a:solidFill>
                <a:latin typeface="Good Sans Light" pitchFamily="2" charset="77"/>
                <a:ea typeface="+mn-ea"/>
                <a:cs typeface="+mn-cs"/>
              </a:defRPr>
            </a:lvl4pPr>
            <a:lvl5pPr marL="900000" indent="-180000" algn="l" defTabSz="914400" rtl="0" eaLnBrk="1" latinLnBrk="0" hangingPunct="1">
              <a:lnSpc>
                <a:spcPct val="100000"/>
              </a:lnSpc>
              <a:spcBef>
                <a:spcPts val="500"/>
              </a:spcBef>
              <a:buFont typeface="Arial" panose="020B0604020202020204" pitchFamily="34" charset="0"/>
              <a:buChar char="•"/>
              <a:defRPr sz="1250" b="0" i="0" kern="1200">
                <a:solidFill>
                  <a:schemeClr val="tx1"/>
                </a:solidFill>
                <a:latin typeface="Good San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lt-LT" sz="800" noProof="0" dirty="0">
              <a:solidFill>
                <a:schemeClr val="bg1">
                  <a:lumMod val="65000"/>
                </a:schemeClr>
              </a:solidFill>
            </a:endParaRPr>
          </a:p>
        </p:txBody>
      </p:sp>
      <p:graphicFrame>
        <p:nvGraphicFramePr>
          <p:cNvPr id="2" name="Chart 1">
            <a:extLst>
              <a:ext uri="{FF2B5EF4-FFF2-40B4-BE49-F238E27FC236}">
                <a16:creationId xmlns:a16="http://schemas.microsoft.com/office/drawing/2014/main" id="{BD515145-48D3-EB5E-F0C8-A181EBB07F46}"/>
              </a:ext>
            </a:extLst>
          </p:cNvPr>
          <p:cNvGraphicFramePr>
            <a:graphicFrameLocks/>
          </p:cNvGraphicFramePr>
          <p:nvPr>
            <p:extLst>
              <p:ext uri="{D42A27DB-BD31-4B8C-83A1-F6EECF244321}">
                <p14:modId xmlns:p14="http://schemas.microsoft.com/office/powerpoint/2010/main" val="1633965322"/>
              </p:ext>
            </p:extLst>
          </p:nvPr>
        </p:nvGraphicFramePr>
        <p:xfrm>
          <a:off x="586740" y="1005840"/>
          <a:ext cx="11018520" cy="51616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8820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F880E-5B28-BF85-212C-2501F5CDAB1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8BE7A7C-69CF-727F-8869-E4A322CFB0A7}"/>
              </a:ext>
            </a:extLst>
          </p:cNvPr>
          <p:cNvSpPr>
            <a:spLocks noGrp="1"/>
          </p:cNvSpPr>
          <p:nvPr>
            <p:ph type="title"/>
          </p:nvPr>
        </p:nvSpPr>
        <p:spPr>
          <a:xfrm>
            <a:off x="381000" y="381000"/>
            <a:ext cx="10633075" cy="332399"/>
          </a:xfrm>
        </p:spPr>
        <p:txBody>
          <a:bodyPr/>
          <a:lstStyle/>
          <a:p>
            <a:r>
              <a:rPr lang="lt-LT" sz="2400" noProof="0" dirty="0"/>
              <a:t>Itin spartus atlyginimų augimas tęsėsi</a:t>
            </a:r>
          </a:p>
        </p:txBody>
      </p:sp>
      <p:sp>
        <p:nvSpPr>
          <p:cNvPr id="32" name="Text Placeholder 4">
            <a:extLst>
              <a:ext uri="{FF2B5EF4-FFF2-40B4-BE49-F238E27FC236}">
                <a16:creationId xmlns:a16="http://schemas.microsoft.com/office/drawing/2014/main" id="{7DDD894F-BD4B-11EA-4513-508F40E36E8E}"/>
              </a:ext>
            </a:extLst>
          </p:cNvPr>
          <p:cNvSpPr txBox="1">
            <a:spLocks/>
          </p:cNvSpPr>
          <p:nvPr/>
        </p:nvSpPr>
        <p:spPr>
          <a:xfrm>
            <a:off x="524958" y="6286624"/>
            <a:ext cx="9067929" cy="429310"/>
          </a:xfrm>
          <a:prstGeom prst="rect">
            <a:avLst/>
          </a:prstGeom>
        </p:spPr>
        <p:txBody>
          <a:bodyPr/>
          <a:lstStyle>
            <a:lvl1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250" b="0" i="0" kern="1200">
                <a:solidFill>
                  <a:schemeClr val="tx1"/>
                </a:solidFill>
                <a:latin typeface="Good Sans Light" pitchFamily="2" charset="77"/>
                <a:ea typeface="+mn-ea"/>
                <a:cs typeface="+mn-cs"/>
              </a:defRPr>
            </a:lvl1pPr>
            <a:lvl2pPr marL="360000" indent="-180000" algn="l" defTabSz="914400" rtl="0" eaLnBrk="1" latinLnBrk="0" hangingPunct="1">
              <a:lnSpc>
                <a:spcPct val="100000"/>
              </a:lnSpc>
              <a:spcBef>
                <a:spcPts val="500"/>
              </a:spcBef>
              <a:buFont typeface="Arial" panose="020B0604020202020204" pitchFamily="34" charset="0"/>
              <a:buChar char="•"/>
              <a:defRPr sz="1250" b="0" i="0" kern="1200">
                <a:solidFill>
                  <a:schemeClr val="tx1"/>
                </a:solidFill>
                <a:latin typeface="Good Sans Light" pitchFamily="2" charset="77"/>
                <a:ea typeface="+mn-ea"/>
                <a:cs typeface="+mn-cs"/>
              </a:defRPr>
            </a:lvl2pPr>
            <a:lvl3pPr marL="540000" indent="-180000" algn="l" defTabSz="914400" rtl="0" eaLnBrk="1" latinLnBrk="0" hangingPunct="1">
              <a:lnSpc>
                <a:spcPct val="100000"/>
              </a:lnSpc>
              <a:spcBef>
                <a:spcPts val="500"/>
              </a:spcBef>
              <a:buFont typeface="Arial" panose="020B0604020202020204" pitchFamily="34" charset="0"/>
              <a:buChar char="•"/>
              <a:defRPr sz="1250" b="0" i="0" kern="1200">
                <a:solidFill>
                  <a:schemeClr val="tx1"/>
                </a:solidFill>
                <a:latin typeface="Good Sans Light" pitchFamily="2" charset="77"/>
                <a:ea typeface="+mn-ea"/>
                <a:cs typeface="+mn-cs"/>
              </a:defRPr>
            </a:lvl3pPr>
            <a:lvl4pPr marL="825750" indent="-285750" algn="l" defTabSz="914400" rtl="0" eaLnBrk="1" latinLnBrk="0" hangingPunct="1">
              <a:lnSpc>
                <a:spcPct val="100000"/>
              </a:lnSpc>
              <a:spcBef>
                <a:spcPts val="500"/>
              </a:spcBef>
              <a:buFont typeface="Arial" panose="020B0604020202020204" pitchFamily="34" charset="0"/>
              <a:buChar char="•"/>
              <a:defRPr sz="1250" b="0" i="0" kern="1200">
                <a:solidFill>
                  <a:schemeClr val="tx1"/>
                </a:solidFill>
                <a:latin typeface="Good Sans Light" pitchFamily="2" charset="77"/>
                <a:ea typeface="+mn-ea"/>
                <a:cs typeface="+mn-cs"/>
              </a:defRPr>
            </a:lvl4pPr>
            <a:lvl5pPr marL="900000" indent="-180000" algn="l" defTabSz="914400" rtl="0" eaLnBrk="1" latinLnBrk="0" hangingPunct="1">
              <a:lnSpc>
                <a:spcPct val="100000"/>
              </a:lnSpc>
              <a:spcBef>
                <a:spcPts val="500"/>
              </a:spcBef>
              <a:buFont typeface="Arial" panose="020B0604020202020204" pitchFamily="34" charset="0"/>
              <a:buChar char="•"/>
              <a:defRPr sz="1250" b="0" i="0" kern="1200">
                <a:solidFill>
                  <a:schemeClr val="tx1"/>
                </a:solidFill>
                <a:latin typeface="Good San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lt-LT" sz="800" noProof="0" dirty="0">
              <a:solidFill>
                <a:schemeClr val="bg1">
                  <a:lumMod val="65000"/>
                </a:schemeClr>
              </a:solidFill>
            </a:endParaRPr>
          </a:p>
        </p:txBody>
      </p:sp>
      <p:graphicFrame>
        <p:nvGraphicFramePr>
          <p:cNvPr id="4" name="Chart 3">
            <a:extLst>
              <a:ext uri="{FF2B5EF4-FFF2-40B4-BE49-F238E27FC236}">
                <a16:creationId xmlns:a16="http://schemas.microsoft.com/office/drawing/2014/main" id="{A5392FE6-B467-9D96-3ED4-30D73533F84A}"/>
              </a:ext>
            </a:extLst>
          </p:cNvPr>
          <p:cNvGraphicFramePr>
            <a:graphicFrameLocks/>
          </p:cNvGraphicFramePr>
          <p:nvPr>
            <p:extLst>
              <p:ext uri="{D42A27DB-BD31-4B8C-83A1-F6EECF244321}">
                <p14:modId xmlns:p14="http://schemas.microsoft.com/office/powerpoint/2010/main" val="1166177531"/>
              </p:ext>
            </p:extLst>
          </p:nvPr>
        </p:nvGraphicFramePr>
        <p:xfrm>
          <a:off x="1641190" y="1219200"/>
          <a:ext cx="8909619"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3CEBF8E6-791C-EFA8-0DD0-76DC5AE9326A}"/>
              </a:ext>
            </a:extLst>
          </p:cNvPr>
          <p:cNvSpPr txBox="1"/>
          <p:nvPr/>
        </p:nvSpPr>
        <p:spPr>
          <a:xfrm>
            <a:off x="381000" y="6144601"/>
            <a:ext cx="8598089" cy="369332"/>
          </a:xfrm>
          <a:prstGeom prst="rect">
            <a:avLst/>
          </a:prstGeom>
          <a:noFill/>
        </p:spPr>
        <p:txBody>
          <a:bodyPr wrap="square" rtlCol="0">
            <a:spAutoFit/>
          </a:bodyPr>
          <a:lstStyle/>
          <a:p>
            <a:r>
              <a:rPr lang="lt-LT" sz="900" noProof="0" dirty="0">
                <a:solidFill>
                  <a:schemeClr val="bg2">
                    <a:lumMod val="50000"/>
                  </a:schemeClr>
                </a:solidFill>
              </a:rPr>
              <a:t>*</a:t>
            </a:r>
            <a:r>
              <a:rPr lang="en-US" sz="900" noProof="0" dirty="0">
                <a:solidFill>
                  <a:schemeClr val="bg2">
                    <a:lumMod val="50000"/>
                  </a:schemeClr>
                </a:solidFill>
              </a:rPr>
              <a:t>2025 m. EK </a:t>
            </a:r>
            <a:r>
              <a:rPr lang="en-US" sz="900" noProof="0" dirty="0" err="1">
                <a:solidFill>
                  <a:schemeClr val="bg2">
                    <a:lumMod val="50000"/>
                  </a:schemeClr>
                </a:solidFill>
              </a:rPr>
              <a:t>prognoz</a:t>
            </a:r>
            <a:r>
              <a:rPr lang="lt-LT" sz="900" noProof="0" dirty="0">
                <a:solidFill>
                  <a:schemeClr val="bg2">
                    <a:lumMod val="50000"/>
                  </a:schemeClr>
                </a:solidFill>
              </a:rPr>
              <a:t>ė</a:t>
            </a:r>
          </a:p>
          <a:p>
            <a:r>
              <a:rPr lang="lt-LT" sz="900" dirty="0">
                <a:solidFill>
                  <a:schemeClr val="bg2">
                    <a:lumMod val="50000"/>
                  </a:schemeClr>
                </a:solidFill>
              </a:rPr>
              <a:t>**Eurostat: </a:t>
            </a:r>
            <a:r>
              <a:rPr lang="en-US" sz="900" dirty="0">
                <a:solidFill>
                  <a:schemeClr val="bg2">
                    <a:lumMod val="50000"/>
                  </a:schemeClr>
                </a:solidFill>
              </a:rPr>
              <a:t>Two-earner couple with two children, both earning 100% of the average earning</a:t>
            </a:r>
            <a:endParaRPr lang="lt-LT" sz="900" noProof="0" dirty="0">
              <a:solidFill>
                <a:schemeClr val="bg2">
                  <a:lumMod val="50000"/>
                </a:schemeClr>
              </a:solidFill>
            </a:endParaRPr>
          </a:p>
        </p:txBody>
      </p:sp>
    </p:spTree>
    <p:extLst>
      <p:ext uri="{BB962C8B-B14F-4D97-AF65-F5344CB8AC3E}">
        <p14:creationId xmlns:p14="http://schemas.microsoft.com/office/powerpoint/2010/main" val="639699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67BE9-A123-1900-7FE4-86AF752097C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94B1BD0-809E-BC03-8E85-7BD0793F8EE7}"/>
              </a:ext>
            </a:extLst>
          </p:cNvPr>
          <p:cNvSpPr>
            <a:spLocks noGrp="1"/>
          </p:cNvSpPr>
          <p:nvPr>
            <p:ph type="title"/>
          </p:nvPr>
        </p:nvSpPr>
        <p:spPr>
          <a:xfrm>
            <a:off x="381000" y="381000"/>
            <a:ext cx="10633075" cy="332399"/>
          </a:xfrm>
        </p:spPr>
        <p:txBody>
          <a:bodyPr/>
          <a:lstStyle/>
          <a:p>
            <a:r>
              <a:rPr lang="lt-LT" sz="2400" noProof="0" dirty="0"/>
              <a:t>Svarbu žinoti</a:t>
            </a:r>
          </a:p>
        </p:txBody>
      </p:sp>
      <p:sp>
        <p:nvSpPr>
          <p:cNvPr id="2" name="TextBox 1">
            <a:extLst>
              <a:ext uri="{FF2B5EF4-FFF2-40B4-BE49-F238E27FC236}">
                <a16:creationId xmlns:a16="http://schemas.microsoft.com/office/drawing/2014/main" id="{FAC2501D-538E-70BE-A8F7-A993B6FE8830}"/>
              </a:ext>
            </a:extLst>
          </p:cNvPr>
          <p:cNvSpPr txBox="1"/>
          <p:nvPr/>
        </p:nvSpPr>
        <p:spPr>
          <a:xfrm>
            <a:off x="2401613" y="2226649"/>
            <a:ext cx="7388773" cy="2308324"/>
          </a:xfrm>
          <a:prstGeom prst="rect">
            <a:avLst/>
          </a:prstGeom>
          <a:noFill/>
        </p:spPr>
        <p:txBody>
          <a:bodyPr wrap="square">
            <a:spAutoFit/>
          </a:bodyPr>
          <a:lstStyle/>
          <a:p>
            <a:pPr algn="just">
              <a:lnSpc>
                <a:spcPct val="100000"/>
              </a:lnSpc>
            </a:pPr>
            <a:r>
              <a:rPr lang="lt-LT" sz="1200" noProof="0" dirty="0">
                <a:solidFill>
                  <a:srgbClr val="00003C"/>
                </a:solidFill>
              </a:rPr>
              <a:t>Pateikiama informacinio pobūdžio informacija negali būti interpretuojama kaip rekomendacija, pasiūlymas ar kvietimas investuoti į UAB „Artea Asset Management“ valdomus fondus ir kitas finansines priemones. </a:t>
            </a:r>
          </a:p>
          <a:p>
            <a:pPr algn="just">
              <a:lnSpc>
                <a:spcPct val="100000"/>
              </a:lnSpc>
            </a:pPr>
            <a:endParaRPr lang="lt-LT" sz="1200" noProof="0" dirty="0">
              <a:solidFill>
                <a:srgbClr val="00003C"/>
              </a:solidFill>
            </a:endParaRPr>
          </a:p>
          <a:p>
            <a:pPr algn="just">
              <a:lnSpc>
                <a:spcPct val="100000"/>
              </a:lnSpc>
            </a:pPr>
            <a:r>
              <a:rPr lang="lt-LT" sz="1200" noProof="0" dirty="0">
                <a:solidFill>
                  <a:srgbClr val="00003C"/>
                </a:solidFill>
              </a:rPr>
              <a:t>Investuodami prisiimate investicinę riziką. Investicijos gali būti ir pelningos, ir nuostolingos, Jūs galite negauti finansinės naudos, prarasti dalį ar net visą investuotą sumą. Investicijų praeities rezultatai negarantuoja ateities rezultatų. </a:t>
            </a:r>
          </a:p>
          <a:p>
            <a:pPr algn="just">
              <a:lnSpc>
                <a:spcPct val="100000"/>
              </a:lnSpc>
            </a:pPr>
            <a:endParaRPr lang="lt-LT" sz="1200" noProof="0" dirty="0">
              <a:solidFill>
                <a:srgbClr val="00003C"/>
              </a:solidFill>
            </a:endParaRPr>
          </a:p>
          <a:p>
            <a:pPr algn="just">
              <a:lnSpc>
                <a:spcPct val="100000"/>
              </a:lnSpc>
            </a:pPr>
            <a:r>
              <a:rPr lang="lt-LT" sz="1200" noProof="0" dirty="0">
                <a:solidFill>
                  <a:srgbClr val="00003C"/>
                </a:solidFill>
              </a:rPr>
              <a:t>Priimant sprendimą investuoti, reikia įvertinti visas su investavimu susijusias rizikas bei pagrindinės informacijos investuotojams dokumentus. </a:t>
            </a:r>
          </a:p>
          <a:p>
            <a:pPr algn="just">
              <a:lnSpc>
                <a:spcPct val="100000"/>
              </a:lnSpc>
            </a:pPr>
            <a:endParaRPr lang="lt-LT" sz="1200" noProof="0" dirty="0">
              <a:solidFill>
                <a:srgbClr val="00003C"/>
              </a:solidFill>
            </a:endParaRPr>
          </a:p>
          <a:p>
            <a:pPr algn="just">
              <a:lnSpc>
                <a:spcPct val="100000"/>
              </a:lnSpc>
            </a:pPr>
            <a:r>
              <a:rPr lang="lt-LT" sz="1200" noProof="0" dirty="0">
                <a:solidFill>
                  <a:srgbClr val="00003C"/>
                </a:solidFill>
              </a:rPr>
              <a:t>UAB „Artea Asset Management” nėra atsakinga už šios informacijos netikslumus, pasikeitimus, taip pat ir nuostolius, kurių gali atsirasti, kai investicijos grindžiamos šia informacija.</a:t>
            </a:r>
          </a:p>
        </p:txBody>
      </p:sp>
    </p:spTree>
    <p:extLst>
      <p:ext uri="{BB962C8B-B14F-4D97-AF65-F5344CB8AC3E}">
        <p14:creationId xmlns:p14="http://schemas.microsoft.com/office/powerpoint/2010/main" val="763693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E1072-8707-E470-F091-83C81539354C}"/>
              </a:ext>
            </a:extLst>
          </p:cNvPr>
          <p:cNvSpPr>
            <a:spLocks noGrp="1"/>
          </p:cNvSpPr>
          <p:nvPr>
            <p:ph type="title"/>
          </p:nvPr>
        </p:nvSpPr>
        <p:spPr>
          <a:xfrm>
            <a:off x="381001" y="1933206"/>
            <a:ext cx="10629900" cy="2991588"/>
          </a:xfrm>
        </p:spPr>
        <p:txBody>
          <a:bodyPr/>
          <a:lstStyle/>
          <a:p>
            <a:r>
              <a:rPr lang="lt-LT" b="1" noProof="0" dirty="0"/>
              <a:t>30 metų </a:t>
            </a:r>
            <a:r>
              <a:rPr lang="lt-LT" noProof="0" dirty="0"/>
              <a:t>investicijų</a:t>
            </a:r>
            <a:br>
              <a:rPr lang="lt-LT" noProof="0" dirty="0"/>
            </a:br>
            <a:r>
              <a:rPr lang="lt-LT" noProof="0" dirty="0"/>
              <a:t>Lietuvoje, Europoje ir pasaulyje</a:t>
            </a:r>
          </a:p>
        </p:txBody>
      </p:sp>
    </p:spTree>
    <p:extLst>
      <p:ext uri="{BB962C8B-B14F-4D97-AF65-F5344CB8AC3E}">
        <p14:creationId xmlns:p14="http://schemas.microsoft.com/office/powerpoint/2010/main" val="2219547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A9824-CEFD-D34C-99CF-992A73A95E1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F055946-EEEE-0D03-BF2E-43F52E9E5355}"/>
              </a:ext>
            </a:extLst>
          </p:cNvPr>
          <p:cNvSpPr>
            <a:spLocks noGrp="1"/>
          </p:cNvSpPr>
          <p:nvPr>
            <p:ph type="title"/>
          </p:nvPr>
        </p:nvSpPr>
        <p:spPr>
          <a:xfrm>
            <a:off x="381000" y="381000"/>
            <a:ext cx="10633075" cy="332399"/>
          </a:xfrm>
        </p:spPr>
        <p:txBody>
          <a:bodyPr/>
          <a:lstStyle/>
          <a:p>
            <a:r>
              <a:rPr lang="lt-LT" sz="2400" noProof="0" dirty="0"/>
              <a:t>Analizuotos turto klasės</a:t>
            </a:r>
          </a:p>
        </p:txBody>
      </p:sp>
      <p:graphicFrame>
        <p:nvGraphicFramePr>
          <p:cNvPr id="2" name="Table 1">
            <a:extLst>
              <a:ext uri="{FF2B5EF4-FFF2-40B4-BE49-F238E27FC236}">
                <a16:creationId xmlns:a16="http://schemas.microsoft.com/office/drawing/2014/main" id="{00D453ED-70E9-D454-A025-2F2647C4040C}"/>
              </a:ext>
            </a:extLst>
          </p:cNvPr>
          <p:cNvGraphicFramePr>
            <a:graphicFrameLocks noGrp="1"/>
          </p:cNvGraphicFramePr>
          <p:nvPr>
            <p:extLst>
              <p:ext uri="{D42A27DB-BD31-4B8C-83A1-F6EECF244321}">
                <p14:modId xmlns:p14="http://schemas.microsoft.com/office/powerpoint/2010/main" val="4079390027"/>
              </p:ext>
            </p:extLst>
          </p:nvPr>
        </p:nvGraphicFramePr>
        <p:xfrm>
          <a:off x="1256084" y="1116790"/>
          <a:ext cx="9679832" cy="4777559"/>
        </p:xfrm>
        <a:graphic>
          <a:graphicData uri="http://schemas.openxmlformats.org/drawingml/2006/table">
            <a:tbl>
              <a:tblPr bandRow="1"/>
              <a:tblGrid>
                <a:gridCol w="1466641">
                  <a:extLst>
                    <a:ext uri="{9D8B030D-6E8A-4147-A177-3AD203B41FA5}">
                      <a16:colId xmlns:a16="http://schemas.microsoft.com/office/drawing/2014/main" val="1645053073"/>
                    </a:ext>
                  </a:extLst>
                </a:gridCol>
                <a:gridCol w="8213191">
                  <a:extLst>
                    <a:ext uri="{9D8B030D-6E8A-4147-A177-3AD203B41FA5}">
                      <a16:colId xmlns:a16="http://schemas.microsoft.com/office/drawing/2014/main" val="3969705887"/>
                    </a:ext>
                  </a:extLst>
                </a:gridCol>
              </a:tblGrid>
              <a:tr h="219044">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algn="r">
                        <a:defRPr sz="1800">
                          <a:solidFill>
                            <a:srgbClr val="000000"/>
                          </a:solidFill>
                        </a:defRPr>
                      </a:pPr>
                      <a:r>
                        <a:rPr lang="lt-LT" sz="800" b="0" noProof="0" dirty="0">
                          <a:solidFill>
                            <a:schemeClr val="tx1"/>
                          </a:solidFill>
                          <a:latin typeface="+mn-lt"/>
                          <a:cs typeface="Arial" panose="020B0604020202020204" pitchFamily="34" charset="0"/>
                          <a:sym typeface="Calibri"/>
                        </a:rPr>
                        <a:t>Būsto pirkimas</a:t>
                      </a:r>
                    </a:p>
                  </a:txBody>
                  <a:tcPr marL="60960" marR="216000" marT="30480" marB="304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D6F4"/>
                    </a:solidFill>
                  </a:tcPr>
                </a:tc>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lvl="0" indent="228600">
                        <a:defRPr sz="2400">
                          <a:sym typeface="Calibri"/>
                        </a:defRPr>
                      </a:pPr>
                      <a:r>
                        <a:rPr lang="lt-LT" sz="800" noProof="0" dirty="0">
                          <a:solidFill>
                            <a:srgbClr val="00003C"/>
                          </a:solidFill>
                          <a:latin typeface="+mn-lt"/>
                          <a:cs typeface="Arial" panose="020B0604020202020204" pitchFamily="34" charset="0"/>
                        </a:rPr>
                        <a:t>1995 – 2025 m. „Ober-Haus“ OHBI indeksas </a:t>
                      </a:r>
                    </a:p>
                  </a:txBody>
                  <a:tcPr marL="264000" marR="60960" marT="30480" marB="304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8345861"/>
                  </a:ext>
                </a:extLst>
              </a:tr>
              <a:tr h="1090857">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algn="r">
                        <a:defRPr sz="1800">
                          <a:solidFill>
                            <a:srgbClr val="000000"/>
                          </a:solidFill>
                        </a:defRPr>
                      </a:pPr>
                      <a:r>
                        <a:rPr lang="lt-LT" sz="800" b="0" noProof="0" dirty="0">
                          <a:solidFill>
                            <a:schemeClr val="tx1"/>
                          </a:solidFill>
                          <a:latin typeface="+mn-lt"/>
                          <a:cs typeface="Arial" panose="020B0604020202020204" pitchFamily="34" charset="0"/>
                          <a:sym typeface="Calibri"/>
                        </a:rPr>
                        <a:t>Būsto nuomos pajamingumas</a:t>
                      </a:r>
                    </a:p>
                  </a:txBody>
                  <a:tcPr marL="60960" marR="216000" marT="30480" marB="304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D6F4"/>
                    </a:solidFill>
                  </a:tcPr>
                </a:tc>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lvl="0" indent="228600">
                        <a:lnSpc>
                          <a:spcPct val="100000"/>
                        </a:lnSpc>
                        <a:spcBef>
                          <a:spcPts val="600"/>
                        </a:spcBef>
                        <a:defRPr sz="2400">
                          <a:sym typeface="Calibri"/>
                        </a:defRPr>
                      </a:pPr>
                      <a:r>
                        <a:rPr lang="lt-LT" sz="800" noProof="0" dirty="0">
                          <a:solidFill>
                            <a:srgbClr val="00003C"/>
                          </a:solidFill>
                          <a:latin typeface="+mn-lt"/>
                          <a:cs typeface="Arial" panose="020B0604020202020204" pitchFamily="34" charset="0"/>
                        </a:rPr>
                        <a:t>1995 – 1998 m. 50 proc. vertinimo – nuomos ir būsto (OHBI) indeksai, 50 proc. vertinimo – „Alio reklamos“ skelbimai.  </a:t>
                      </a:r>
                    </a:p>
                    <a:p>
                      <a:pPr lvl="0" indent="228600">
                        <a:lnSpc>
                          <a:spcPct val="100000"/>
                        </a:lnSpc>
                        <a:spcBef>
                          <a:spcPts val="600"/>
                        </a:spcBef>
                        <a:defRPr sz="2400">
                          <a:sym typeface="Calibri"/>
                        </a:defRPr>
                      </a:pPr>
                      <a:r>
                        <a:rPr lang="lt-LT" sz="800" noProof="0" dirty="0">
                          <a:solidFill>
                            <a:srgbClr val="00003C"/>
                          </a:solidFill>
                          <a:latin typeface="+mn-lt"/>
                          <a:cs typeface="Arial" panose="020B0604020202020204" pitchFamily="34" charset="0"/>
                        </a:rPr>
                        <a:t>1998 – 2025 m. Šaltinis: „Ober-Haus“</a:t>
                      </a:r>
                    </a:p>
                    <a:p>
                      <a:pPr marL="1143000" lvl="0" indent="-914400">
                        <a:lnSpc>
                          <a:spcPct val="100000"/>
                        </a:lnSpc>
                        <a:spcBef>
                          <a:spcPts val="600"/>
                        </a:spcBef>
                        <a:defRPr sz="2400">
                          <a:sym typeface="Calibri"/>
                        </a:defRPr>
                      </a:pPr>
                      <a:r>
                        <a:rPr lang="lt-LT" sz="800" noProof="0" dirty="0">
                          <a:solidFill>
                            <a:srgbClr val="00003C"/>
                          </a:solidFill>
                          <a:latin typeface="+mn-lt"/>
                          <a:cs typeface="Arial" panose="020B0604020202020204" pitchFamily="34" charset="0"/>
                        </a:rPr>
                        <a:t>Vertinimo dalys pagal miestus: Vilnius – 60 proc., Kaunas – 20 proc., Klaipėda – 20 proc. </a:t>
                      </a:r>
                    </a:p>
                    <a:p>
                      <a:pPr lvl="0" indent="228600">
                        <a:lnSpc>
                          <a:spcPct val="100000"/>
                        </a:lnSpc>
                        <a:spcBef>
                          <a:spcPts val="600"/>
                        </a:spcBef>
                        <a:defRPr sz="2400">
                          <a:sym typeface="Calibri"/>
                        </a:defRPr>
                      </a:pPr>
                      <a:r>
                        <a:rPr lang="lt-LT" sz="800" noProof="0" dirty="0">
                          <a:solidFill>
                            <a:srgbClr val="00003C"/>
                          </a:solidFill>
                          <a:latin typeface="+mn-lt"/>
                          <a:cs typeface="Arial" panose="020B0604020202020204" pitchFamily="34" charset="0"/>
                        </a:rPr>
                        <a:t>Nuo</a:t>
                      </a:r>
                      <a:r>
                        <a:rPr lang="lt-LT" sz="800" baseline="0" noProof="0" dirty="0">
                          <a:solidFill>
                            <a:srgbClr val="00003C"/>
                          </a:solidFill>
                          <a:latin typeface="+mn-lt"/>
                          <a:cs typeface="Arial" panose="020B0604020202020204" pitchFamily="34" charset="0"/>
                        </a:rPr>
                        <a:t> 2016 m. būsto kainos ir nuomos pajamos skaičiuojamos įvertinus sąnaudas. Sąnaudos sudaro 25 proc. būsto</a:t>
                      </a:r>
                    </a:p>
                    <a:p>
                      <a:pPr lvl="0" indent="228600">
                        <a:lnSpc>
                          <a:spcPct val="100000"/>
                        </a:lnSpc>
                        <a:spcBef>
                          <a:spcPts val="600"/>
                        </a:spcBef>
                        <a:defRPr sz="2400">
                          <a:sym typeface="Calibri"/>
                        </a:defRPr>
                      </a:pPr>
                      <a:r>
                        <a:rPr lang="lt-LT" sz="800" baseline="0" noProof="0" dirty="0">
                          <a:solidFill>
                            <a:srgbClr val="00003C"/>
                          </a:solidFill>
                          <a:latin typeface="+mn-lt"/>
                          <a:cs typeface="Arial" panose="020B0604020202020204" pitchFamily="34" charset="0"/>
                        </a:rPr>
                        <a:t>nuomos pajamų.</a:t>
                      </a:r>
                      <a:endParaRPr lang="lt-LT" sz="800" noProof="0" dirty="0">
                        <a:solidFill>
                          <a:srgbClr val="00003C"/>
                        </a:solidFill>
                        <a:latin typeface="+mn-lt"/>
                        <a:cs typeface="Arial" panose="020B0604020202020204" pitchFamily="34" charset="0"/>
                      </a:endParaRPr>
                    </a:p>
                  </a:txBody>
                  <a:tcPr marL="264000" marR="60960" marT="30480" marB="304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6796186"/>
                  </a:ext>
                </a:extLst>
              </a:tr>
              <a:tr h="442537">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algn="r">
                        <a:defRPr sz="1800">
                          <a:solidFill>
                            <a:srgbClr val="000000"/>
                          </a:solidFill>
                        </a:defRPr>
                      </a:pPr>
                      <a:r>
                        <a:rPr lang="lt-LT" sz="800" b="0" noProof="0" dirty="0">
                          <a:solidFill>
                            <a:schemeClr val="tx1"/>
                          </a:solidFill>
                          <a:latin typeface="+mn-lt"/>
                          <a:cs typeface="Arial" panose="020B0604020202020204" pitchFamily="34" charset="0"/>
                          <a:sym typeface="Calibri"/>
                        </a:rPr>
                        <a:t>Lietuvos akcijos</a:t>
                      </a:r>
                    </a:p>
                  </a:txBody>
                  <a:tcPr marL="60960" marR="216000" marT="30480" marB="304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D6F4"/>
                    </a:solidFill>
                  </a:tcPr>
                </a:tc>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lvl="0" indent="228600">
                        <a:spcBef>
                          <a:spcPts val="600"/>
                        </a:spcBef>
                        <a:defRPr sz="2400">
                          <a:sym typeface="Calibri"/>
                        </a:defRPr>
                      </a:pPr>
                      <a:r>
                        <a:rPr lang="lt-LT" sz="800" noProof="0" dirty="0">
                          <a:solidFill>
                            <a:srgbClr val="00003C"/>
                          </a:solidFill>
                          <a:latin typeface="+mn-lt"/>
                          <a:cs typeface="Arial" panose="020B0604020202020204" pitchFamily="34" charset="0"/>
                        </a:rPr>
                        <a:t>1996 – 1999 m. Litin G indeksas</a:t>
                      </a:r>
                    </a:p>
                    <a:p>
                      <a:pPr lvl="0" indent="228600">
                        <a:spcBef>
                          <a:spcPts val="600"/>
                        </a:spcBef>
                        <a:defRPr sz="2400">
                          <a:sym typeface="Calibri"/>
                        </a:defRPr>
                      </a:pPr>
                      <a:r>
                        <a:rPr lang="lt-LT" sz="800" noProof="0" dirty="0">
                          <a:solidFill>
                            <a:srgbClr val="00003C"/>
                          </a:solidFill>
                          <a:latin typeface="+mn-lt"/>
                          <a:cs typeface="Arial" panose="020B0604020202020204" pitchFamily="34" charset="0"/>
                        </a:rPr>
                        <a:t>2000 – 2025 m. VILSE (OMXV)</a:t>
                      </a:r>
                    </a:p>
                  </a:txBody>
                  <a:tcPr marL="264000" marR="60960" marT="30480" marB="304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7877691"/>
                  </a:ext>
                </a:extLst>
              </a:tr>
              <a:tr h="832044">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algn="r">
                        <a:defRPr sz="1800">
                          <a:solidFill>
                            <a:srgbClr val="000000"/>
                          </a:solidFill>
                        </a:defRPr>
                      </a:pPr>
                      <a:r>
                        <a:rPr lang="lt-LT" sz="800" b="0" noProof="0" dirty="0">
                          <a:solidFill>
                            <a:schemeClr val="tx1"/>
                          </a:solidFill>
                          <a:latin typeface="+mn-lt"/>
                          <a:cs typeface="Arial" panose="020B0604020202020204" pitchFamily="34" charset="0"/>
                          <a:sym typeface="Calibri"/>
                        </a:rPr>
                        <a:t>Ilgalaikės Lietuvos obligacijos </a:t>
                      </a:r>
                    </a:p>
                  </a:txBody>
                  <a:tcPr marL="60960" marR="216000" marT="30480" marB="304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D6F4"/>
                    </a:solidFill>
                  </a:tcPr>
                </a:tc>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lvl="0" indent="228600">
                        <a:spcBef>
                          <a:spcPts val="600"/>
                        </a:spcBef>
                        <a:defRPr sz="2400">
                          <a:sym typeface="Calibri"/>
                        </a:defRPr>
                      </a:pPr>
                      <a:r>
                        <a:rPr lang="lt-LT" sz="800" noProof="0" dirty="0">
                          <a:solidFill>
                            <a:srgbClr val="00003C"/>
                          </a:solidFill>
                          <a:latin typeface="+mn-lt"/>
                          <a:cs typeface="Arial" panose="020B0604020202020204" pitchFamily="34" charset="0"/>
                        </a:rPr>
                        <a:t>1994 – 1995 m. Lietuvos iždo vekseliai. Šaltinis: finmin.lrv.lt   </a:t>
                      </a:r>
                    </a:p>
                    <a:p>
                      <a:pPr lvl="0" indent="228600">
                        <a:spcBef>
                          <a:spcPts val="600"/>
                        </a:spcBef>
                        <a:defRPr sz="2400">
                          <a:sym typeface="Calibri"/>
                        </a:defRPr>
                      </a:pPr>
                      <a:r>
                        <a:rPr lang="lt-LT" sz="800" noProof="0" dirty="0">
                          <a:solidFill>
                            <a:srgbClr val="00003C"/>
                          </a:solidFill>
                          <a:latin typeface="+mn-lt"/>
                          <a:cs typeface="Arial" panose="020B0604020202020204" pitchFamily="34" charset="0"/>
                        </a:rPr>
                        <a:t>1996 – 2001 m. Litin VVP indeksas, Šaltinis: Nasdaq Baltic</a:t>
                      </a:r>
                    </a:p>
                    <a:p>
                      <a:pPr lvl="0" indent="228600">
                        <a:spcBef>
                          <a:spcPts val="600"/>
                        </a:spcBef>
                        <a:defRPr sz="2400">
                          <a:sym typeface="Calibri"/>
                        </a:defRPr>
                      </a:pPr>
                      <a:r>
                        <a:rPr lang="lt-LT" sz="800" noProof="0" dirty="0">
                          <a:solidFill>
                            <a:srgbClr val="00003C"/>
                          </a:solidFill>
                          <a:latin typeface="+mn-lt"/>
                          <a:cs typeface="Arial" panose="020B0604020202020204" pitchFamily="34" charset="0"/>
                        </a:rPr>
                        <a:t>2002 – 2005 m. Šaltinis: Valstybės skolos leidiniai </a:t>
                      </a:r>
                    </a:p>
                    <a:p>
                      <a:pPr lvl="0" indent="228600">
                        <a:spcBef>
                          <a:spcPts val="600"/>
                        </a:spcBef>
                        <a:defRPr sz="2400">
                          <a:sym typeface="Calibri"/>
                        </a:defRPr>
                      </a:pPr>
                      <a:r>
                        <a:rPr lang="lt-LT" sz="800" noProof="0" dirty="0">
                          <a:solidFill>
                            <a:srgbClr val="00003C"/>
                          </a:solidFill>
                          <a:latin typeface="+mn-lt"/>
                          <a:cs typeface="Arial" panose="020B0604020202020204" pitchFamily="34" charset="0"/>
                        </a:rPr>
                        <a:t>2006 – 2025 m. VVP indeksas. Šaltinis: </a:t>
                      </a:r>
                      <a:r>
                        <a:rPr lang="lt-LT" sz="800" noProof="0" dirty="0">
                          <a:solidFill>
                            <a:srgbClr val="00003C"/>
                          </a:solidFill>
                          <a:latin typeface="+mn-lt"/>
                          <a:cs typeface="Arial" panose="020B0604020202020204" pitchFamily="34" charset="0"/>
                          <a:hlinkClick r:id="rId3"/>
                        </a:rPr>
                        <a:t>www.lb.lt</a:t>
                      </a:r>
                      <a:endParaRPr lang="lt-LT" sz="800" noProof="0" dirty="0">
                        <a:solidFill>
                          <a:srgbClr val="00003C"/>
                        </a:solidFill>
                        <a:latin typeface="+mn-lt"/>
                        <a:cs typeface="Arial" panose="020B0604020202020204" pitchFamily="34" charset="0"/>
                      </a:endParaRPr>
                    </a:p>
                  </a:txBody>
                  <a:tcPr marL="264000" marR="60960" marT="30480" marB="304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2199128"/>
                  </a:ext>
                </a:extLst>
              </a:tr>
              <a:tr h="738640">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algn="r">
                        <a:defRPr sz="1800">
                          <a:solidFill>
                            <a:srgbClr val="000000"/>
                          </a:solidFill>
                        </a:defRPr>
                      </a:pPr>
                      <a:r>
                        <a:rPr lang="lt-LT" sz="800" b="0" noProof="0" dirty="0">
                          <a:solidFill>
                            <a:schemeClr val="tx1"/>
                          </a:solidFill>
                          <a:latin typeface="+mn-lt"/>
                          <a:cs typeface="Arial" panose="020B0604020202020204" pitchFamily="34" charset="0"/>
                          <a:sym typeface="Calibri"/>
                        </a:rPr>
                        <a:t>Trumpalaikiai skolos VP ir pinigų rinkos priemonės</a:t>
                      </a:r>
                    </a:p>
                  </a:txBody>
                  <a:tcPr marL="60960" marR="216000" marT="30480" marB="304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D6F4"/>
                    </a:solidFill>
                  </a:tcPr>
                </a:tc>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lvl="0" indent="228600">
                        <a:spcBef>
                          <a:spcPts val="600"/>
                        </a:spcBef>
                        <a:defRPr sz="2400">
                          <a:sym typeface="Calibri"/>
                        </a:defRPr>
                      </a:pPr>
                      <a:r>
                        <a:rPr lang="lt-LT" sz="800" noProof="0" dirty="0">
                          <a:solidFill>
                            <a:srgbClr val="00003C"/>
                          </a:solidFill>
                          <a:latin typeface="+mn-lt"/>
                          <a:cs typeface="Arial" panose="020B0604020202020204" pitchFamily="34" charset="0"/>
                        </a:rPr>
                        <a:t>1994 – 1999 m. Lietuvos iždo vekseliai.  Šaltinis: finmin.lrv.lt  </a:t>
                      </a:r>
                    </a:p>
                    <a:p>
                      <a:pPr lvl="0" indent="228600">
                        <a:spcBef>
                          <a:spcPts val="600"/>
                        </a:spcBef>
                        <a:defRPr sz="2400">
                          <a:sym typeface="Calibri"/>
                        </a:defRPr>
                      </a:pPr>
                      <a:r>
                        <a:rPr lang="lt-LT" sz="800" noProof="0" dirty="0">
                          <a:solidFill>
                            <a:srgbClr val="00003C"/>
                          </a:solidFill>
                          <a:latin typeface="+mn-lt"/>
                          <a:cs typeface="Arial" panose="020B0604020202020204" pitchFamily="34" charset="0"/>
                        </a:rPr>
                        <a:t>2000 – 2014 m. 6 mėn. VILIBOR </a:t>
                      </a:r>
                    </a:p>
                    <a:p>
                      <a:pPr lvl="0" indent="228600">
                        <a:spcBef>
                          <a:spcPts val="600"/>
                        </a:spcBef>
                        <a:defRPr sz="2400">
                          <a:sym typeface="Calibri"/>
                        </a:defRPr>
                      </a:pPr>
                      <a:r>
                        <a:rPr lang="lt-LT" sz="800" b="0" i="0" kern="1200" noProof="0" dirty="0">
                          <a:solidFill>
                            <a:srgbClr val="00003C"/>
                          </a:solidFill>
                          <a:latin typeface="+mn-lt"/>
                          <a:ea typeface="+mn-ea"/>
                          <a:cs typeface="Arial" panose="020B0604020202020204" pitchFamily="34" charset="0"/>
                        </a:rPr>
                        <a:t>2015 </a:t>
                      </a:r>
                      <a:r>
                        <a:rPr lang="lt-LT" sz="800" noProof="0" dirty="0">
                          <a:solidFill>
                            <a:srgbClr val="00003C"/>
                          </a:solidFill>
                          <a:latin typeface="+mn-lt"/>
                          <a:cs typeface="Arial" panose="020B0604020202020204" pitchFamily="34" charset="0"/>
                        </a:rPr>
                        <a:t>–</a:t>
                      </a:r>
                      <a:r>
                        <a:rPr lang="lt-LT" sz="800" b="0" i="0" kern="1200" noProof="0" dirty="0">
                          <a:solidFill>
                            <a:srgbClr val="00003C"/>
                          </a:solidFill>
                          <a:latin typeface="+mn-lt"/>
                          <a:ea typeface="+mn-ea"/>
                          <a:cs typeface="Arial" panose="020B0604020202020204" pitchFamily="34" charset="0"/>
                        </a:rPr>
                        <a:t> 2021 m. EURIBOR 6 mėn., min. 0 proc. </a:t>
                      </a:r>
                    </a:p>
                    <a:p>
                      <a:pPr lvl="0" indent="228600">
                        <a:spcBef>
                          <a:spcPts val="600"/>
                        </a:spcBef>
                        <a:defRPr sz="2400">
                          <a:sym typeface="Calibri"/>
                        </a:defRPr>
                      </a:pPr>
                      <a:r>
                        <a:rPr lang="lt-LT" sz="800" b="0" i="0" kern="1200" noProof="0" dirty="0">
                          <a:solidFill>
                            <a:srgbClr val="00003C"/>
                          </a:solidFill>
                          <a:latin typeface="+mn-lt"/>
                          <a:ea typeface="+mn-ea"/>
                          <a:cs typeface="Arial" panose="020B0604020202020204" pitchFamily="34" charset="0"/>
                        </a:rPr>
                        <a:t>2022 – 2025 m. EURIBOR 1 mėn. metinis vidurkis</a:t>
                      </a:r>
                    </a:p>
                  </a:txBody>
                  <a:tcPr marL="264000" marR="60960" marT="30480" marB="304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8534266"/>
                  </a:ext>
                </a:extLst>
              </a:tr>
              <a:tr h="199403">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algn="r">
                        <a:defRPr sz="1800">
                          <a:solidFill>
                            <a:srgbClr val="000000"/>
                          </a:solidFill>
                        </a:defRPr>
                      </a:pPr>
                      <a:r>
                        <a:rPr lang="lt-LT" sz="800" b="0" noProof="0" dirty="0">
                          <a:solidFill>
                            <a:schemeClr val="tx1"/>
                          </a:solidFill>
                          <a:latin typeface="+mn-lt"/>
                          <a:cs typeface="Arial" panose="020B0604020202020204" pitchFamily="34" charset="0"/>
                          <a:sym typeface="Calibri"/>
                        </a:rPr>
                        <a:t>Europos akcijos </a:t>
                      </a:r>
                    </a:p>
                  </a:txBody>
                  <a:tcPr marL="60960" marR="216000" marT="30480" marB="304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D6F4"/>
                    </a:solidFill>
                  </a:tcPr>
                </a:tc>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lvl="0" indent="228600">
                        <a:spcBef>
                          <a:spcPts val="1400"/>
                        </a:spcBef>
                        <a:defRPr sz="2400">
                          <a:sym typeface="Calibri"/>
                        </a:defRPr>
                      </a:pPr>
                      <a:r>
                        <a:rPr lang="lt-LT" sz="800" noProof="0" dirty="0">
                          <a:solidFill>
                            <a:srgbClr val="00003C"/>
                          </a:solidFill>
                          <a:latin typeface="+mn-lt"/>
                          <a:cs typeface="Arial" panose="020B0604020202020204" pitchFamily="34" charset="0"/>
                        </a:rPr>
                        <a:t>1996 – 2025 m. SXXP Index total return</a:t>
                      </a:r>
                    </a:p>
                  </a:txBody>
                  <a:tcPr marL="264000" marR="60960" marT="30480" marB="304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4690373"/>
                  </a:ext>
                </a:extLst>
              </a:tr>
              <a:tr h="199403">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algn="r">
                        <a:defRPr sz="1800">
                          <a:solidFill>
                            <a:srgbClr val="000000"/>
                          </a:solidFill>
                        </a:defRPr>
                      </a:pPr>
                      <a:r>
                        <a:rPr lang="lt-LT" sz="800" b="0" noProof="0" dirty="0">
                          <a:solidFill>
                            <a:schemeClr val="tx1"/>
                          </a:solidFill>
                          <a:latin typeface="+mn-lt"/>
                          <a:cs typeface="Arial" panose="020B0604020202020204" pitchFamily="34" charset="0"/>
                          <a:sym typeface="Calibri"/>
                        </a:rPr>
                        <a:t>Pasaulio akcijos</a:t>
                      </a:r>
                    </a:p>
                  </a:txBody>
                  <a:tcPr marL="60960" marR="216000" marT="30480" marB="304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D6F4"/>
                    </a:solidFill>
                  </a:tcPr>
                </a:tc>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marL="252413" lvl="0" indent="-23813">
                        <a:spcBef>
                          <a:spcPts val="1400"/>
                        </a:spcBef>
                        <a:defRPr sz="2400">
                          <a:sym typeface="Calibri"/>
                        </a:defRPr>
                      </a:pPr>
                      <a:r>
                        <a:rPr lang="lt-LT" sz="800" noProof="0" dirty="0">
                          <a:solidFill>
                            <a:srgbClr val="00003C"/>
                          </a:solidFill>
                          <a:latin typeface="+mn-lt"/>
                          <a:cs typeface="Arial" panose="020B0604020202020204" pitchFamily="34" charset="0"/>
                        </a:rPr>
                        <a:t>1996 – 2025 m. MSCI AC World Index (MXWD) total return, USD</a:t>
                      </a:r>
                    </a:p>
                  </a:txBody>
                  <a:tcPr marL="264000" marR="60960" marT="30480" marB="304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4086917"/>
                  </a:ext>
                </a:extLst>
              </a:tr>
              <a:tr h="358923">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algn="r">
                        <a:defRPr sz="1800">
                          <a:solidFill>
                            <a:srgbClr val="000000"/>
                          </a:solidFill>
                        </a:defRPr>
                      </a:pPr>
                      <a:r>
                        <a:rPr lang="lt-LT" sz="800" b="0" noProof="0" dirty="0">
                          <a:solidFill>
                            <a:schemeClr val="tx1"/>
                          </a:solidFill>
                          <a:latin typeface="+mn-lt"/>
                          <a:cs typeface="Arial" panose="020B0604020202020204" pitchFamily="34" charset="0"/>
                          <a:sym typeface="Calibri"/>
                        </a:rPr>
                        <a:t>JAV 10 metų obligacijos</a:t>
                      </a:r>
                    </a:p>
                  </a:txBody>
                  <a:tcPr marL="60960" marR="216000" marT="30480" marB="304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D6F4"/>
                    </a:solidFill>
                  </a:tcPr>
                </a:tc>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lvl="0" indent="228600">
                        <a:defRPr sz="2400">
                          <a:sym typeface="Calibri"/>
                        </a:defRPr>
                      </a:pPr>
                      <a:r>
                        <a:rPr lang="lt-LT" sz="800" b="0" i="0" kern="1200" noProof="0" dirty="0">
                          <a:solidFill>
                            <a:srgbClr val="00003C"/>
                          </a:solidFill>
                          <a:latin typeface="+mn-lt"/>
                          <a:ea typeface="+mn-ea"/>
                          <a:cs typeface="Arial" panose="020B0604020202020204" pitchFamily="34" charset="0"/>
                        </a:rPr>
                        <a:t>1996 – 2025 m. Ilgalaikės 10 metų JAV obligacijos.  Šaltinis: pages.stern.nyu.edu</a:t>
                      </a:r>
                    </a:p>
                  </a:txBody>
                  <a:tcPr marL="264000" marR="60960" marT="30480" marB="304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988384"/>
                  </a:ext>
                </a:extLst>
              </a:tr>
              <a:tr h="199403">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algn="r">
                        <a:defRPr sz="1800">
                          <a:solidFill>
                            <a:srgbClr val="000000"/>
                          </a:solidFill>
                        </a:defRPr>
                      </a:pPr>
                      <a:r>
                        <a:rPr lang="lt-LT" sz="800" b="0" noProof="0" dirty="0">
                          <a:solidFill>
                            <a:schemeClr val="tx1"/>
                          </a:solidFill>
                          <a:latin typeface="+mn-lt"/>
                          <a:cs typeface="Arial" panose="020B0604020202020204" pitchFamily="34" charset="0"/>
                          <a:sym typeface="Calibri"/>
                        </a:rPr>
                        <a:t>Auksas</a:t>
                      </a:r>
                    </a:p>
                  </a:txBody>
                  <a:tcPr marL="60960" marR="216000" marT="30480" marB="304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D6F4"/>
                    </a:solidFill>
                  </a:tcPr>
                </a:tc>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marL="252413" lvl="0" indent="-23813" algn="l" defTabSz="1219170" rtl="0" eaLnBrk="1" latinLnBrk="0" hangingPunct="1">
                        <a:spcBef>
                          <a:spcPts val="1400"/>
                        </a:spcBef>
                        <a:defRPr sz="2400">
                          <a:sym typeface="Calibri"/>
                        </a:defRPr>
                      </a:pPr>
                      <a:r>
                        <a:rPr lang="lt-LT" sz="800" kern="1200" noProof="0" dirty="0">
                          <a:solidFill>
                            <a:srgbClr val="00003C"/>
                          </a:solidFill>
                          <a:latin typeface="+mn-lt"/>
                          <a:ea typeface="+mn-ea"/>
                          <a:cs typeface="Arial" panose="020B0604020202020204" pitchFamily="34" charset="0"/>
                        </a:rPr>
                        <a:t>1996 – 2025 m. XAU Index total return, USD</a:t>
                      </a:r>
                    </a:p>
                  </a:txBody>
                  <a:tcPr marL="264000" marR="60960" marT="30480" marB="304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3866828"/>
                  </a:ext>
                </a:extLst>
              </a:tr>
              <a:tr h="199403">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algn="r">
                        <a:defRPr sz="1800">
                          <a:solidFill>
                            <a:srgbClr val="000000"/>
                          </a:solidFill>
                        </a:defRPr>
                      </a:pPr>
                      <a:r>
                        <a:rPr lang="lt-LT" sz="800" b="0" noProof="0" dirty="0">
                          <a:solidFill>
                            <a:schemeClr val="tx1"/>
                          </a:solidFill>
                          <a:latin typeface="+mn-lt"/>
                          <a:cs typeface="Arial" panose="020B0604020202020204" pitchFamily="34" charset="0"/>
                          <a:sym typeface="Calibri"/>
                        </a:rPr>
                        <a:t>Pensijų fondai</a:t>
                      </a:r>
                    </a:p>
                  </a:txBody>
                  <a:tcPr marL="60960" marR="216000" marT="30480" marB="304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D6F4"/>
                    </a:solidFill>
                  </a:tcPr>
                </a:tc>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marL="252413" lvl="0" indent="-23813" algn="l" defTabSz="1219170" rtl="0" eaLnBrk="1" latinLnBrk="0" hangingPunct="1">
                        <a:spcBef>
                          <a:spcPts val="1400"/>
                        </a:spcBef>
                        <a:defRPr sz="2400">
                          <a:sym typeface="Calibri"/>
                        </a:defRPr>
                      </a:pPr>
                      <a:r>
                        <a:rPr lang="lt-LT" sz="800" kern="1200" noProof="0" dirty="0">
                          <a:solidFill>
                            <a:srgbClr val="00003C"/>
                          </a:solidFill>
                          <a:latin typeface="+mn-lt"/>
                          <a:ea typeface="+mn-ea"/>
                          <a:cs typeface="Arial" panose="020B0604020202020204" pitchFamily="34" charset="0"/>
                        </a:rPr>
                        <a:t>2004 – 2025 m. Šaltinis: </a:t>
                      </a:r>
                      <a:r>
                        <a:rPr lang="lt-LT" sz="800" kern="1200" noProof="0" dirty="0">
                          <a:solidFill>
                            <a:srgbClr val="00003C"/>
                          </a:solidFill>
                          <a:latin typeface="+mn-lt"/>
                          <a:ea typeface="+mn-ea"/>
                          <a:cs typeface="Arial" panose="020B0604020202020204" pitchFamily="34" charset="0"/>
                          <a:hlinkClick r:id="rId3">
                            <a:extLst>
                              <a:ext uri="{A12FA001-AC4F-418D-AE19-62706E023703}">
                                <ahyp:hlinkClr xmlns:ahyp="http://schemas.microsoft.com/office/drawing/2018/hyperlinkcolor" val="tx"/>
                              </a:ext>
                            </a:extLst>
                          </a:hlinkClick>
                        </a:rPr>
                        <a:t>www.lb.lt</a:t>
                      </a:r>
                      <a:endParaRPr lang="lt-LT" sz="800" kern="1200" noProof="0" dirty="0">
                        <a:solidFill>
                          <a:srgbClr val="00003C"/>
                        </a:solidFill>
                        <a:latin typeface="+mn-lt"/>
                        <a:ea typeface="+mn-ea"/>
                        <a:cs typeface="Arial" panose="020B0604020202020204" pitchFamily="34" charset="0"/>
                      </a:endParaRPr>
                    </a:p>
                  </a:txBody>
                  <a:tcPr marL="264000" marR="60960" marT="30480" marB="304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3189354"/>
                  </a:ext>
                </a:extLst>
              </a:tr>
              <a:tr h="259302">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algn="r">
                        <a:defRPr sz="1800">
                          <a:solidFill>
                            <a:srgbClr val="000000"/>
                          </a:solidFill>
                        </a:defRPr>
                      </a:pPr>
                      <a:r>
                        <a:rPr lang="lt-LT" sz="800" b="0" noProof="0" dirty="0">
                          <a:solidFill>
                            <a:schemeClr val="tx1"/>
                          </a:solidFill>
                          <a:latin typeface="+mn-lt"/>
                          <a:cs typeface="Arial" panose="020B0604020202020204" pitchFamily="34" charset="0"/>
                          <a:sym typeface="Calibri"/>
                        </a:rPr>
                        <a:t>Infliacija</a:t>
                      </a:r>
                    </a:p>
                  </a:txBody>
                  <a:tcPr marL="60960" marR="216000" marT="30480" marB="304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D6F4"/>
                    </a:solidFill>
                  </a:tcPr>
                </a:tc>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marL="252413" lvl="0" indent="-23813" algn="l" defTabSz="1219170" rtl="0" eaLnBrk="1" latinLnBrk="0" hangingPunct="1">
                        <a:spcBef>
                          <a:spcPts val="1400"/>
                        </a:spcBef>
                        <a:defRPr sz="2400">
                          <a:sym typeface="Calibri"/>
                        </a:defRPr>
                      </a:pPr>
                      <a:r>
                        <a:rPr lang="lt-LT" sz="800" kern="1200" noProof="0" dirty="0">
                          <a:solidFill>
                            <a:srgbClr val="00003C"/>
                          </a:solidFill>
                          <a:latin typeface="+mn-lt"/>
                          <a:ea typeface="+mn-ea"/>
                          <a:cs typeface="Arial" panose="020B0604020202020204" pitchFamily="34" charset="0"/>
                        </a:rPr>
                        <a:t>1996 – 2025 m. Apskaičiuota pagal Suderintąjį vartotojų kainų indeksą (SVKI).  Šaltinis: Lietuvos statistikos departamentas</a:t>
                      </a:r>
                    </a:p>
                  </a:txBody>
                  <a:tcPr marL="264000" marR="60960" marT="30480" marB="304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5179043"/>
                  </a:ext>
                </a:extLst>
              </a:tr>
            </a:tbl>
          </a:graphicData>
        </a:graphic>
      </p:graphicFrame>
    </p:spTree>
    <p:extLst>
      <p:ext uri="{BB962C8B-B14F-4D97-AF65-F5344CB8AC3E}">
        <p14:creationId xmlns:p14="http://schemas.microsoft.com/office/powerpoint/2010/main" val="1785702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1AB33-1B41-66E7-CFE1-31900FB631C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22C4025-5305-01B8-F7C6-ED106BA04C15}"/>
              </a:ext>
            </a:extLst>
          </p:cNvPr>
          <p:cNvSpPr>
            <a:spLocks noGrp="1"/>
          </p:cNvSpPr>
          <p:nvPr>
            <p:ph type="title"/>
          </p:nvPr>
        </p:nvSpPr>
        <p:spPr>
          <a:xfrm>
            <a:off x="381000" y="381000"/>
            <a:ext cx="10633075" cy="332399"/>
          </a:xfrm>
        </p:spPr>
        <p:txBody>
          <a:bodyPr/>
          <a:lstStyle/>
          <a:p>
            <a:r>
              <a:rPr lang="lt-LT" sz="2400" noProof="0" dirty="0"/>
              <a:t>2025 metų grąža</a:t>
            </a:r>
          </a:p>
        </p:txBody>
      </p:sp>
      <p:sp>
        <p:nvSpPr>
          <p:cNvPr id="4" name="TextBox 3">
            <a:extLst>
              <a:ext uri="{FF2B5EF4-FFF2-40B4-BE49-F238E27FC236}">
                <a16:creationId xmlns:a16="http://schemas.microsoft.com/office/drawing/2014/main" id="{606F3265-2451-4838-D4A2-7709D1169144}"/>
              </a:ext>
            </a:extLst>
          </p:cNvPr>
          <p:cNvSpPr txBox="1"/>
          <p:nvPr/>
        </p:nvSpPr>
        <p:spPr>
          <a:xfrm>
            <a:off x="381000" y="6076890"/>
            <a:ext cx="6102990" cy="400110"/>
          </a:xfrm>
          <a:prstGeom prst="rect">
            <a:avLst/>
          </a:prstGeom>
          <a:noFill/>
        </p:spPr>
        <p:txBody>
          <a:bodyPr wrap="square">
            <a:spAutoFit/>
          </a:bodyPr>
          <a:lstStyle/>
          <a:p>
            <a:r>
              <a:rPr lang="lt-LT" sz="1000" noProof="0" dirty="0"/>
              <a:t>*Būsto kaina ir nuomos pajamos nuo 2016 m. skaičiuojamos įvertinus sąnaudas</a:t>
            </a:r>
          </a:p>
          <a:p>
            <a:r>
              <a:rPr lang="lt-LT" sz="1000" noProof="0" dirty="0"/>
              <a:t>**2022-25 m. pinigų rinkos priemonėms naudotas EURIBOR metinis vidurkis </a:t>
            </a:r>
          </a:p>
        </p:txBody>
      </p:sp>
      <p:pic>
        <p:nvPicPr>
          <p:cNvPr id="8" name="Picture 7">
            <a:extLst>
              <a:ext uri="{FF2B5EF4-FFF2-40B4-BE49-F238E27FC236}">
                <a16:creationId xmlns:a16="http://schemas.microsoft.com/office/drawing/2014/main" id="{89865BE0-861E-56F7-3F3C-7C66F9970821}"/>
              </a:ext>
            </a:extLst>
          </p:cNvPr>
          <p:cNvPicPr>
            <a:picLocks noChangeAspect="1"/>
          </p:cNvPicPr>
          <p:nvPr/>
        </p:nvPicPr>
        <p:blipFill>
          <a:blip r:embed="rId3"/>
          <a:stretch>
            <a:fillRect/>
          </a:stretch>
        </p:blipFill>
        <p:spPr>
          <a:xfrm>
            <a:off x="0" y="1661028"/>
            <a:ext cx="12192000" cy="3535943"/>
          </a:xfrm>
          <a:prstGeom prst="rect">
            <a:avLst/>
          </a:prstGeom>
        </p:spPr>
      </p:pic>
    </p:spTree>
    <p:extLst>
      <p:ext uri="{BB962C8B-B14F-4D97-AF65-F5344CB8AC3E}">
        <p14:creationId xmlns:p14="http://schemas.microsoft.com/office/powerpoint/2010/main" val="640885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8629E-60D8-C1E2-B380-60ADEEB60ED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7243C32-A4CE-8C65-7023-929000BC6440}"/>
              </a:ext>
            </a:extLst>
          </p:cNvPr>
          <p:cNvSpPr>
            <a:spLocks noGrp="1"/>
          </p:cNvSpPr>
          <p:nvPr>
            <p:ph type="title"/>
          </p:nvPr>
        </p:nvSpPr>
        <p:spPr>
          <a:xfrm>
            <a:off x="381000" y="381000"/>
            <a:ext cx="10633075" cy="332399"/>
          </a:xfrm>
        </p:spPr>
        <p:txBody>
          <a:bodyPr/>
          <a:lstStyle/>
          <a:p>
            <a:r>
              <a:rPr lang="lt-LT" sz="2400" noProof="0" dirty="0"/>
              <a:t>2025 metų grąža</a:t>
            </a:r>
          </a:p>
        </p:txBody>
      </p:sp>
      <p:sp>
        <p:nvSpPr>
          <p:cNvPr id="4" name="TextBox 3">
            <a:extLst>
              <a:ext uri="{FF2B5EF4-FFF2-40B4-BE49-F238E27FC236}">
                <a16:creationId xmlns:a16="http://schemas.microsoft.com/office/drawing/2014/main" id="{8C325D47-8721-8638-DBFC-6732E15BF0E4}"/>
              </a:ext>
            </a:extLst>
          </p:cNvPr>
          <p:cNvSpPr txBox="1"/>
          <p:nvPr/>
        </p:nvSpPr>
        <p:spPr>
          <a:xfrm>
            <a:off x="381000" y="6076890"/>
            <a:ext cx="6102990" cy="400110"/>
          </a:xfrm>
          <a:prstGeom prst="rect">
            <a:avLst/>
          </a:prstGeom>
          <a:noFill/>
        </p:spPr>
        <p:txBody>
          <a:bodyPr wrap="square">
            <a:spAutoFit/>
          </a:bodyPr>
          <a:lstStyle/>
          <a:p>
            <a:r>
              <a:rPr lang="lt-LT" sz="1000" noProof="0" dirty="0"/>
              <a:t>*Būsto kaina ir nuomos pajamos nuo 2016 m. skaičiuojamos įvertinus sąnaudas</a:t>
            </a:r>
          </a:p>
          <a:p>
            <a:r>
              <a:rPr lang="lt-LT" sz="1000" noProof="0" dirty="0"/>
              <a:t>**2022-25 m. pinigų rinkos priemonėms naudotas EURIBOR metinis vidurkis </a:t>
            </a:r>
          </a:p>
        </p:txBody>
      </p:sp>
      <p:pic>
        <p:nvPicPr>
          <p:cNvPr id="8" name="Picture 7">
            <a:extLst>
              <a:ext uri="{FF2B5EF4-FFF2-40B4-BE49-F238E27FC236}">
                <a16:creationId xmlns:a16="http://schemas.microsoft.com/office/drawing/2014/main" id="{0629CEE6-CCC3-14A7-326B-DAD85B73F744}"/>
              </a:ext>
            </a:extLst>
          </p:cNvPr>
          <p:cNvPicPr>
            <a:picLocks noChangeAspect="1"/>
          </p:cNvPicPr>
          <p:nvPr/>
        </p:nvPicPr>
        <p:blipFill>
          <a:blip r:embed="rId3"/>
          <a:stretch>
            <a:fillRect/>
          </a:stretch>
        </p:blipFill>
        <p:spPr>
          <a:xfrm>
            <a:off x="0" y="1661028"/>
            <a:ext cx="12192000" cy="3535943"/>
          </a:xfrm>
          <a:prstGeom prst="rect">
            <a:avLst/>
          </a:prstGeom>
        </p:spPr>
      </p:pic>
      <p:pic>
        <p:nvPicPr>
          <p:cNvPr id="9" name="Picture 8">
            <a:extLst>
              <a:ext uri="{FF2B5EF4-FFF2-40B4-BE49-F238E27FC236}">
                <a16:creationId xmlns:a16="http://schemas.microsoft.com/office/drawing/2014/main" id="{87A7818F-1E23-421E-9746-7B67A3062EE6}"/>
              </a:ext>
            </a:extLst>
          </p:cNvPr>
          <p:cNvPicPr>
            <a:picLocks noChangeAspect="1"/>
          </p:cNvPicPr>
          <p:nvPr/>
        </p:nvPicPr>
        <p:blipFill>
          <a:blip r:embed="rId4">
            <a:alphaModFix amt="80000"/>
          </a:blip>
          <a:stretch>
            <a:fillRect/>
          </a:stretch>
        </p:blipFill>
        <p:spPr>
          <a:xfrm>
            <a:off x="0" y="1932351"/>
            <a:ext cx="12192000" cy="3264620"/>
          </a:xfrm>
          <a:prstGeom prst="rect">
            <a:avLst/>
          </a:prstGeom>
        </p:spPr>
      </p:pic>
    </p:spTree>
    <p:extLst>
      <p:ext uri="{BB962C8B-B14F-4D97-AF65-F5344CB8AC3E}">
        <p14:creationId xmlns:p14="http://schemas.microsoft.com/office/powerpoint/2010/main" val="892845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E4A35-2FC9-654D-92EE-DC04CF512BF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4884D24-B135-BFAF-11E8-8D3CDEE01EFC}"/>
              </a:ext>
            </a:extLst>
          </p:cNvPr>
          <p:cNvSpPr>
            <a:spLocks noGrp="1"/>
          </p:cNvSpPr>
          <p:nvPr>
            <p:ph type="title"/>
          </p:nvPr>
        </p:nvSpPr>
        <p:spPr>
          <a:xfrm>
            <a:off x="381000" y="381000"/>
            <a:ext cx="10633075" cy="332399"/>
          </a:xfrm>
        </p:spPr>
        <p:txBody>
          <a:bodyPr/>
          <a:lstStyle/>
          <a:p>
            <a:r>
              <a:rPr lang="lt-LT" sz="2400" noProof="0" dirty="0"/>
              <a:t>Akcijos, nekilnojamasis turtas ir II pakopos pensijų fondai pranoko infliaciją</a:t>
            </a:r>
          </a:p>
        </p:txBody>
      </p:sp>
      <p:sp>
        <p:nvSpPr>
          <p:cNvPr id="4" name="TextBox 3">
            <a:extLst>
              <a:ext uri="{FF2B5EF4-FFF2-40B4-BE49-F238E27FC236}">
                <a16:creationId xmlns:a16="http://schemas.microsoft.com/office/drawing/2014/main" id="{028E3EE6-4910-596D-338B-2CD0F46E2316}"/>
              </a:ext>
            </a:extLst>
          </p:cNvPr>
          <p:cNvSpPr txBox="1"/>
          <p:nvPr/>
        </p:nvSpPr>
        <p:spPr>
          <a:xfrm>
            <a:off x="381000" y="6144601"/>
            <a:ext cx="6102990" cy="400110"/>
          </a:xfrm>
          <a:prstGeom prst="rect">
            <a:avLst/>
          </a:prstGeom>
          <a:noFill/>
        </p:spPr>
        <p:txBody>
          <a:bodyPr wrap="square">
            <a:spAutoFit/>
          </a:bodyPr>
          <a:lstStyle/>
          <a:p>
            <a:r>
              <a:rPr lang="lt-LT" sz="1000" noProof="0" dirty="0"/>
              <a:t>*Infliacija: Suderintasis 2025-ųjų vartotojų kainų indeksas (SVKI)</a:t>
            </a:r>
          </a:p>
          <a:p>
            <a:r>
              <a:rPr lang="lt-LT" sz="1000" noProof="0" dirty="0"/>
              <a:t>Šaltinis: https://osp.stat.gov.lt/</a:t>
            </a:r>
          </a:p>
        </p:txBody>
      </p:sp>
      <p:graphicFrame>
        <p:nvGraphicFramePr>
          <p:cNvPr id="2" name="Chart 1">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2707023612"/>
              </p:ext>
            </p:extLst>
          </p:nvPr>
        </p:nvGraphicFramePr>
        <p:xfrm>
          <a:off x="2353392" y="1292070"/>
          <a:ext cx="7485215" cy="42738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4224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1FAF7-BCAD-27CB-A84D-98E4FCBA413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27DF290-2492-A1FF-2C10-8246F7B1A1D9}"/>
              </a:ext>
            </a:extLst>
          </p:cNvPr>
          <p:cNvSpPr>
            <a:spLocks noGrp="1"/>
          </p:cNvSpPr>
          <p:nvPr>
            <p:ph type="title"/>
          </p:nvPr>
        </p:nvSpPr>
        <p:spPr>
          <a:xfrm>
            <a:off x="381000" y="381000"/>
            <a:ext cx="10633075" cy="332399"/>
          </a:xfrm>
        </p:spPr>
        <p:txBody>
          <a:bodyPr/>
          <a:lstStyle/>
          <a:p>
            <a:r>
              <a:rPr lang="lt-LT" sz="2400" noProof="0" dirty="0"/>
              <a:t>Vidutinė grąža ilgesniu periodu</a:t>
            </a:r>
          </a:p>
        </p:txBody>
      </p:sp>
      <p:sp>
        <p:nvSpPr>
          <p:cNvPr id="4" name="TextBox 3">
            <a:extLst>
              <a:ext uri="{FF2B5EF4-FFF2-40B4-BE49-F238E27FC236}">
                <a16:creationId xmlns:a16="http://schemas.microsoft.com/office/drawing/2014/main" id="{ADBC42B1-45F9-51B3-5734-EF68CEB9FA2B}"/>
              </a:ext>
            </a:extLst>
          </p:cNvPr>
          <p:cNvSpPr txBox="1"/>
          <p:nvPr/>
        </p:nvSpPr>
        <p:spPr>
          <a:xfrm>
            <a:off x="381000" y="6144601"/>
            <a:ext cx="6102990" cy="400110"/>
          </a:xfrm>
          <a:prstGeom prst="rect">
            <a:avLst/>
          </a:prstGeom>
          <a:noFill/>
        </p:spPr>
        <p:txBody>
          <a:bodyPr wrap="square">
            <a:spAutoFit/>
          </a:bodyPr>
          <a:lstStyle/>
          <a:p>
            <a:r>
              <a:rPr lang="lt-LT" sz="1000" noProof="0" dirty="0"/>
              <a:t>*Infliacija: Suderintasis 2025-ųjų vartotojų kainų indeksas (SVKI)</a:t>
            </a:r>
          </a:p>
          <a:p>
            <a:r>
              <a:rPr lang="lt-LT" sz="1000" noProof="0" dirty="0"/>
              <a:t>Šaltinis: https://osp.stat.gov.lt/</a:t>
            </a:r>
          </a:p>
        </p:txBody>
      </p:sp>
      <p:graphicFrame>
        <p:nvGraphicFramePr>
          <p:cNvPr id="5" name="Chart 4">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2381012610"/>
              </p:ext>
            </p:extLst>
          </p:nvPr>
        </p:nvGraphicFramePr>
        <p:xfrm>
          <a:off x="2113630" y="1265595"/>
          <a:ext cx="7964739" cy="43268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8220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4573D-4CA3-6835-90E5-C3D6A7FDA25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C62C650-170E-54D1-9454-965E32115D6E}"/>
              </a:ext>
            </a:extLst>
          </p:cNvPr>
          <p:cNvSpPr>
            <a:spLocks noGrp="1"/>
          </p:cNvSpPr>
          <p:nvPr>
            <p:ph type="title"/>
          </p:nvPr>
        </p:nvSpPr>
        <p:spPr>
          <a:xfrm>
            <a:off x="381000" y="381000"/>
            <a:ext cx="10633075" cy="332399"/>
          </a:xfrm>
        </p:spPr>
        <p:txBody>
          <a:bodyPr/>
          <a:lstStyle/>
          <a:p>
            <a:r>
              <a:rPr lang="lt-LT" sz="2400" noProof="0" dirty="0"/>
              <a:t>Lietuvos investicinis indeksas</a:t>
            </a:r>
          </a:p>
        </p:txBody>
      </p:sp>
      <p:graphicFrame>
        <p:nvGraphicFramePr>
          <p:cNvPr id="2" name="Table 1">
            <a:extLst>
              <a:ext uri="{FF2B5EF4-FFF2-40B4-BE49-F238E27FC236}">
                <a16:creationId xmlns:a16="http://schemas.microsoft.com/office/drawing/2014/main" id="{2723C594-C290-E127-6C90-4F08AA374C6F}"/>
              </a:ext>
            </a:extLst>
          </p:cNvPr>
          <p:cNvGraphicFramePr>
            <a:graphicFrameLocks noGrp="1"/>
          </p:cNvGraphicFramePr>
          <p:nvPr>
            <p:extLst>
              <p:ext uri="{D42A27DB-BD31-4B8C-83A1-F6EECF244321}">
                <p14:modId xmlns:p14="http://schemas.microsoft.com/office/powerpoint/2010/main" val="1705779274"/>
              </p:ext>
            </p:extLst>
          </p:nvPr>
        </p:nvGraphicFramePr>
        <p:xfrm>
          <a:off x="8703982" y="3429000"/>
          <a:ext cx="2948510" cy="1783838"/>
        </p:xfrm>
        <a:graphic>
          <a:graphicData uri="http://schemas.openxmlformats.org/drawingml/2006/table">
            <a:tbl>
              <a:tblPr/>
              <a:tblGrid>
                <a:gridCol w="1056123">
                  <a:extLst>
                    <a:ext uri="{9D8B030D-6E8A-4147-A177-3AD203B41FA5}">
                      <a16:colId xmlns:a16="http://schemas.microsoft.com/office/drawing/2014/main" val="275528015"/>
                    </a:ext>
                  </a:extLst>
                </a:gridCol>
                <a:gridCol w="943904">
                  <a:extLst>
                    <a:ext uri="{9D8B030D-6E8A-4147-A177-3AD203B41FA5}">
                      <a16:colId xmlns:a16="http://schemas.microsoft.com/office/drawing/2014/main" val="176689090"/>
                    </a:ext>
                  </a:extLst>
                </a:gridCol>
                <a:gridCol w="948483">
                  <a:extLst>
                    <a:ext uri="{9D8B030D-6E8A-4147-A177-3AD203B41FA5}">
                      <a16:colId xmlns:a16="http://schemas.microsoft.com/office/drawing/2014/main" val="931197024"/>
                    </a:ext>
                  </a:extLst>
                </a:gridCol>
              </a:tblGrid>
              <a:tr h="821690">
                <a:tc>
                  <a:txBody>
                    <a:bodyPr/>
                    <a:lstStyle/>
                    <a:p>
                      <a:pPr algn="l" rtl="0" fontAlgn="ctr"/>
                      <a:r>
                        <a:rPr lang="lt-LT" sz="1200" b="0" i="0" u="none" strike="noStrike" noProof="0" dirty="0">
                          <a:solidFill>
                            <a:srgbClr val="00003C"/>
                          </a:solidFill>
                          <a:effectLst/>
                          <a:latin typeface="+mn-lt"/>
                        </a:rPr>
                        <a:t>Periodas</a:t>
                      </a:r>
                    </a:p>
                  </a:txBody>
                  <a:tcPr marL="216000" marR="6350" marT="635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F4"/>
                    </a:solidFill>
                  </a:tcPr>
                </a:tc>
                <a:tc>
                  <a:txBody>
                    <a:bodyPr/>
                    <a:lstStyle/>
                    <a:p>
                      <a:pPr algn="l" rtl="0" fontAlgn="ctr"/>
                      <a:r>
                        <a:rPr lang="lt-LT" sz="1200" b="0" i="0" u="none" strike="noStrike" noProof="0" dirty="0">
                          <a:solidFill>
                            <a:srgbClr val="00003C"/>
                          </a:solidFill>
                          <a:effectLst/>
                          <a:latin typeface="+mn-lt"/>
                        </a:rPr>
                        <a:t>Vidutinis metinis pokytis</a:t>
                      </a:r>
                    </a:p>
                  </a:txBody>
                  <a:tcPr marL="2160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F4"/>
                    </a:solidFill>
                  </a:tcPr>
                </a:tc>
                <a:tc>
                  <a:txBody>
                    <a:bodyPr/>
                    <a:lstStyle/>
                    <a:p>
                      <a:pPr algn="l" rtl="0" fontAlgn="ctr"/>
                      <a:r>
                        <a:rPr lang="lt-LT" sz="1200" b="0" i="0" u="none" strike="noStrike" noProof="0" dirty="0">
                          <a:solidFill>
                            <a:srgbClr val="00003C"/>
                          </a:solidFill>
                          <a:effectLst/>
                          <a:latin typeface="+mn-lt"/>
                        </a:rPr>
                        <a:t>Bendras pokytis</a:t>
                      </a:r>
                    </a:p>
                  </a:txBody>
                  <a:tcPr marL="2160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F4"/>
                    </a:solidFill>
                  </a:tcPr>
                </a:tc>
                <a:extLst>
                  <a:ext uri="{0D108BD9-81ED-4DB2-BD59-A6C34878D82A}">
                    <a16:rowId xmlns:a16="http://schemas.microsoft.com/office/drawing/2014/main" val="2322104088"/>
                  </a:ext>
                </a:extLst>
              </a:tr>
              <a:tr h="481074">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marL="0" algn="l" defTabSz="1219170" rtl="0" eaLnBrk="1" fontAlgn="ctr" latinLnBrk="0" hangingPunct="1"/>
                      <a:r>
                        <a:rPr lang="lt-LT" sz="1200" b="0" i="0" u="none" strike="noStrike" kern="1200" noProof="0" dirty="0">
                          <a:solidFill>
                            <a:srgbClr val="00003C"/>
                          </a:solidFill>
                          <a:effectLst/>
                          <a:latin typeface="+mn-lt"/>
                          <a:ea typeface="+mn-ea"/>
                          <a:cs typeface="+mn-cs"/>
                        </a:rPr>
                        <a:t>Nuo įkūrimo</a:t>
                      </a:r>
                    </a:p>
                  </a:txBody>
                  <a:tcPr marL="216000" marR="6350" marT="635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1219170" rtl="0" eaLnBrk="1" fontAlgn="ctr" latinLnBrk="0" hangingPunct="1"/>
                      <a:r>
                        <a:rPr lang="lt-LT" sz="1200" b="0" i="0" u="none" strike="noStrike" kern="1200" noProof="0" dirty="0">
                          <a:solidFill>
                            <a:srgbClr val="00003C"/>
                          </a:solidFill>
                          <a:effectLst/>
                          <a:latin typeface="+mn-lt"/>
                          <a:ea typeface="+mn-ea"/>
                          <a:cs typeface="+mn-cs"/>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1219170" rtl="0" eaLnBrk="1" fontAlgn="ctr" latinLnBrk="0" hangingPunct="1"/>
                      <a:r>
                        <a:rPr lang="lt-LT" sz="1200" b="0" i="0" u="none" strike="noStrike" kern="1200" noProof="0" dirty="0">
                          <a:solidFill>
                            <a:srgbClr val="00003C"/>
                          </a:solidFill>
                          <a:effectLst/>
                          <a:latin typeface="+mn-lt"/>
                          <a:ea typeface="+mn-ea"/>
                          <a:cs typeface="+mn-cs"/>
                        </a:rPr>
                        <a:t>1289.7%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4898745"/>
                  </a:ext>
                </a:extLst>
              </a:tr>
              <a:tr h="481074">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marL="0" algn="l" defTabSz="1219170" rtl="0" eaLnBrk="1" fontAlgn="ctr" latinLnBrk="0" hangingPunct="1"/>
                      <a:r>
                        <a:rPr lang="lt-LT" sz="1200" b="0" i="0" u="none" strike="noStrike" kern="1200" noProof="0" dirty="0">
                          <a:solidFill>
                            <a:srgbClr val="00003C"/>
                          </a:solidFill>
                          <a:effectLst/>
                          <a:latin typeface="+mn-lt"/>
                          <a:ea typeface="+mn-ea"/>
                          <a:cs typeface="+mn-cs"/>
                        </a:rPr>
                        <a:t>10 metų</a:t>
                      </a:r>
                    </a:p>
                  </a:txBody>
                  <a:tcPr marL="216000" marR="6350" marT="635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1219170" rtl="0" eaLnBrk="1" fontAlgn="ctr" latinLnBrk="0" hangingPunct="1"/>
                      <a:r>
                        <a:rPr lang="lt-LT" sz="1200" b="0" i="0" u="none" strike="noStrike" kern="1200" noProof="0" dirty="0">
                          <a:solidFill>
                            <a:srgbClr val="00003C"/>
                          </a:solidFill>
                          <a:effectLst/>
                          <a:latin typeface="+mn-lt"/>
                          <a:ea typeface="+mn-ea"/>
                          <a:cs typeface="+mn-cs"/>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1219170" rtl="0" eaLnBrk="1" fontAlgn="ctr" latinLnBrk="0" hangingPunct="1"/>
                      <a:r>
                        <a:rPr lang="lt-LT" sz="1200" b="0" i="0" u="none" strike="noStrike" kern="1200" noProof="0" dirty="0">
                          <a:solidFill>
                            <a:srgbClr val="00003C"/>
                          </a:solidFill>
                          <a:effectLst/>
                          <a:latin typeface="+mn-lt"/>
                          <a:ea typeface="+mn-ea"/>
                          <a:cs typeface="+mn-cs"/>
                        </a:rPr>
                        <a:t>83.7%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1305759"/>
                  </a:ext>
                </a:extLst>
              </a:tr>
            </a:tbl>
          </a:graphicData>
        </a:graphic>
      </p:graphicFrame>
      <p:sp>
        <p:nvSpPr>
          <p:cNvPr id="6" name="TextBox 5">
            <a:extLst>
              <a:ext uri="{FF2B5EF4-FFF2-40B4-BE49-F238E27FC236}">
                <a16:creationId xmlns:a16="http://schemas.microsoft.com/office/drawing/2014/main" id="{7FBBB097-B892-BFF2-7554-8AD00BE29FB3}"/>
              </a:ext>
            </a:extLst>
          </p:cNvPr>
          <p:cNvSpPr txBox="1"/>
          <p:nvPr/>
        </p:nvSpPr>
        <p:spPr>
          <a:xfrm>
            <a:off x="8703981" y="1835889"/>
            <a:ext cx="2948509" cy="1769715"/>
          </a:xfrm>
          <a:prstGeom prst="rect">
            <a:avLst/>
          </a:prstGeom>
          <a:noFill/>
        </p:spPr>
        <p:txBody>
          <a:bodyPr wrap="square">
            <a:spAutoFit/>
          </a:bodyPr>
          <a:lstStyle/>
          <a:p>
            <a:pPr>
              <a:spcBef>
                <a:spcPts val="1000"/>
              </a:spcBef>
              <a:defRPr sz="3000">
                <a:solidFill>
                  <a:srgbClr val="ECEDEE"/>
                </a:solidFill>
                <a:latin typeface="Proxima Nova Rg"/>
                <a:ea typeface="Proxima Nova Rg"/>
                <a:cs typeface="Proxima Nova Rg"/>
                <a:sym typeface="Proxima Nova Rg"/>
              </a:defRPr>
            </a:pPr>
            <a:r>
              <a:rPr lang="lt-LT" sz="1200" noProof="0" dirty="0">
                <a:solidFill>
                  <a:srgbClr val="00003C"/>
                </a:solidFill>
                <a:latin typeface="+mn-lt"/>
                <a:cs typeface="Arial" panose="020B0604020202020204" pitchFamily="34" charset="0"/>
              </a:rPr>
              <a:t>Indekso augimą 2025 m. lėmė smarkus Lietuvos akcijų kainų šuolis, būsto kainų pakilimas ir nuomos pajamos.</a:t>
            </a:r>
            <a:endParaRPr lang="lt-LT" sz="1200" kern="0" noProof="0" dirty="0">
              <a:solidFill>
                <a:srgbClr val="00003C"/>
              </a:solidFill>
              <a:latin typeface="+mn-lt"/>
              <a:cs typeface="Arial" panose="020B0604020202020204" pitchFamily="34" charset="0"/>
            </a:endParaRPr>
          </a:p>
          <a:p>
            <a:pPr>
              <a:spcBef>
                <a:spcPts val="1000"/>
              </a:spcBef>
              <a:defRPr sz="3000">
                <a:solidFill>
                  <a:srgbClr val="ECEDEE"/>
                </a:solidFill>
                <a:latin typeface="Proxima Nova Rg"/>
                <a:ea typeface="Proxima Nova Rg"/>
                <a:cs typeface="Proxima Nova Rg"/>
                <a:sym typeface="Proxima Nova Rg"/>
              </a:defRPr>
            </a:pPr>
            <a:endParaRPr lang="lt-LT" sz="1200" noProof="0" dirty="0">
              <a:solidFill>
                <a:srgbClr val="00003C"/>
              </a:solidFill>
              <a:latin typeface="+mn-lt"/>
              <a:cs typeface="Arial" panose="020B0604020202020204" pitchFamily="34" charset="0"/>
            </a:endParaRPr>
          </a:p>
          <a:p>
            <a:pPr>
              <a:spcBef>
                <a:spcPts val="1000"/>
              </a:spcBef>
              <a:defRPr sz="3000">
                <a:solidFill>
                  <a:srgbClr val="ECEDEE"/>
                </a:solidFill>
                <a:latin typeface="Proxima Nova Rg"/>
                <a:ea typeface="Proxima Nova Rg"/>
                <a:cs typeface="Proxima Nova Rg"/>
                <a:sym typeface="Proxima Nova Rg"/>
              </a:defRPr>
            </a:pPr>
            <a:r>
              <a:rPr lang="lt-LT" sz="1200" noProof="0" dirty="0">
                <a:solidFill>
                  <a:srgbClr val="00003C"/>
                </a:solidFill>
                <a:latin typeface="+mn-lt"/>
                <a:cs typeface="Arial" panose="020B0604020202020204" pitchFamily="34" charset="0"/>
              </a:rPr>
              <a:t>2025-aisiais indekso vertė pakilo 9,2 proc. </a:t>
            </a:r>
          </a:p>
          <a:p>
            <a:pPr>
              <a:spcBef>
                <a:spcPts val="1000"/>
              </a:spcBef>
              <a:defRPr sz="3000">
                <a:solidFill>
                  <a:srgbClr val="ECEDEE"/>
                </a:solidFill>
                <a:latin typeface="Proxima Nova Rg"/>
                <a:ea typeface="Proxima Nova Rg"/>
                <a:cs typeface="Proxima Nova Rg"/>
                <a:sym typeface="Proxima Nova Rg"/>
              </a:defRPr>
            </a:pPr>
            <a:endParaRPr kumimoji="0" lang="lt-LT" sz="1200" b="0" i="0" u="none" strike="noStrike" kern="0" cap="none" spc="0" normalizeH="0" baseline="0" noProof="0" dirty="0">
              <a:ln>
                <a:noFill/>
              </a:ln>
              <a:solidFill>
                <a:srgbClr val="00003C"/>
              </a:solidFill>
              <a:effectLst/>
              <a:uLnTx/>
              <a:uFillTx/>
              <a:latin typeface="+mn-lt"/>
              <a:sym typeface="Proxima Nova Rg"/>
            </a:endParaRPr>
          </a:p>
        </p:txBody>
      </p:sp>
      <p:graphicFrame>
        <p:nvGraphicFramePr>
          <p:cNvPr id="7" name="Chart 6">
            <a:extLst>
              <a:ext uri="{FF2B5EF4-FFF2-40B4-BE49-F238E27FC236}">
                <a16:creationId xmlns:a16="http://schemas.microsoft.com/office/drawing/2014/main" id="{00000000-0008-0000-0200-000008000000}"/>
              </a:ext>
            </a:extLst>
          </p:cNvPr>
          <p:cNvGraphicFramePr>
            <a:graphicFrameLocks/>
          </p:cNvGraphicFramePr>
          <p:nvPr>
            <p:extLst>
              <p:ext uri="{D42A27DB-BD31-4B8C-83A1-F6EECF244321}">
                <p14:modId xmlns:p14="http://schemas.microsoft.com/office/powerpoint/2010/main" val="298916314"/>
              </p:ext>
            </p:extLst>
          </p:nvPr>
        </p:nvGraphicFramePr>
        <p:xfrm>
          <a:off x="381000" y="1008561"/>
          <a:ext cx="8088945" cy="51462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8863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ADD0D-845E-DA7C-3026-2191DCF7C58F}"/>
              </a:ext>
            </a:extLst>
          </p:cNvPr>
          <p:cNvSpPr>
            <a:spLocks noGrp="1"/>
          </p:cNvSpPr>
          <p:nvPr>
            <p:ph type="title"/>
          </p:nvPr>
        </p:nvSpPr>
        <p:spPr/>
        <p:txBody>
          <a:bodyPr/>
          <a:lstStyle/>
          <a:p>
            <a:r>
              <a:rPr lang="lt-LT" noProof="0" dirty="0"/>
              <a:t>Kas vyko 2025-aisiais?</a:t>
            </a:r>
          </a:p>
        </p:txBody>
      </p:sp>
    </p:spTree>
    <p:extLst>
      <p:ext uri="{BB962C8B-B14F-4D97-AF65-F5344CB8AC3E}">
        <p14:creationId xmlns:p14="http://schemas.microsoft.com/office/powerpoint/2010/main" val="166491046"/>
      </p:ext>
    </p:extLst>
  </p:cSld>
  <p:clrMapOvr>
    <a:masterClrMapping/>
  </p:clrMapOvr>
</p:sld>
</file>

<file path=ppt/theme/theme1.xml><?xml version="1.0" encoding="utf-8"?>
<a:theme xmlns:a="http://schemas.openxmlformats.org/drawingml/2006/main" name="Artea">
  <a:themeElements>
    <a:clrScheme name="Artea 2">
      <a:dk1>
        <a:srgbClr val="071844"/>
      </a:dk1>
      <a:lt1>
        <a:srgbClr val="FFFFFF"/>
      </a:lt1>
      <a:dk2>
        <a:srgbClr val="0E2841"/>
      </a:dk2>
      <a:lt2>
        <a:srgbClr val="E8E8E8"/>
      </a:lt2>
      <a:accent1>
        <a:srgbClr val="4C47C0"/>
      </a:accent1>
      <a:accent2>
        <a:srgbClr val="021946"/>
      </a:accent2>
      <a:accent3>
        <a:srgbClr val="B548EC"/>
      </a:accent3>
      <a:accent4>
        <a:srgbClr val="C4D800"/>
      </a:accent4>
      <a:accent5>
        <a:srgbClr val="5F6375"/>
      </a:accent5>
      <a:accent6>
        <a:srgbClr val="08AAAB"/>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5">
    <a:dk1>
      <a:srgbClr val="000000"/>
    </a:dk1>
    <a:lt1>
      <a:srgbClr val="FFFFFF"/>
    </a:lt1>
    <a:dk2>
      <a:srgbClr val="57575B"/>
    </a:dk2>
    <a:lt2>
      <a:srgbClr val="ECECED"/>
    </a:lt2>
    <a:accent1>
      <a:srgbClr val="2383C6"/>
    </a:accent1>
    <a:accent2>
      <a:srgbClr val="F3922E"/>
    </a:accent2>
    <a:accent3>
      <a:srgbClr val="B66620"/>
    </a:accent3>
    <a:accent4>
      <a:srgbClr val="773D18"/>
    </a:accent4>
    <a:accent5>
      <a:srgbClr val="9B2E17"/>
    </a:accent5>
    <a:accent6>
      <a:srgbClr val="090030"/>
    </a:accent6>
    <a:hlink>
      <a:srgbClr val="773E18"/>
    </a:hlink>
    <a:folHlink>
      <a:srgbClr val="1E1E1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95CF2A49A240468741F26FD82D2618" ma:contentTypeVersion="20" ma:contentTypeDescription="Create a new document." ma:contentTypeScope="" ma:versionID="bf1c849eaac8096bc730f53720b61be9">
  <xsd:schema xmlns:xsd="http://www.w3.org/2001/XMLSchema" xmlns:xs="http://www.w3.org/2001/XMLSchema" xmlns:p="http://schemas.microsoft.com/office/2006/metadata/properties" xmlns:ns1="http://schemas.microsoft.com/sharepoint/v3" xmlns:ns2="4acf784e-f4c2-454f-9b90-051b1a05b6c5" xmlns:ns3="a4c02132-db79-44f2-af03-6aafdd7a518b" targetNamespace="http://schemas.microsoft.com/office/2006/metadata/properties" ma:root="true" ma:fieldsID="80091e1af58e8f9875d6270ef37a045e" ns1:_="" ns2:_="" ns3:_="">
    <xsd:import namespace="http://schemas.microsoft.com/sharepoint/v3"/>
    <xsd:import namespace="4acf784e-f4c2-454f-9b90-051b1a05b6c5"/>
    <xsd:import namespace="a4c02132-db79-44f2-af03-6aafdd7a518b"/>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LengthInSeconds" minOccurs="0"/>
                <xsd:element ref="ns2:Info" minOccurs="0"/>
                <xsd:element ref="ns2:Labels" minOccurs="0"/>
                <xsd:element ref="ns2:MediaServiceObjectDetectorVersions" minOccurs="0"/>
                <xsd:element ref="ns3:SharedWithUsers" minOccurs="0"/>
                <xsd:element ref="ns3:SharedWithDetails" minOccurs="0"/>
                <xsd:element ref="ns1:_ip_UnifiedCompliancePolicyProperties" minOccurs="0"/>
                <xsd:element ref="ns1:_ip_UnifiedCompliancePolicyUIAction" minOccurs="0"/>
                <xsd:element ref="ns2:MediaServiceSearchProperties" minOccurs="0"/>
                <xsd:element ref="ns2:Paskirti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cf784e-f4c2-454f-9b90-051b1a05b6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2a6a5ef-68ee-489a-8af6-6c3b4c25448f"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Info" ma:index="18" nillable="true" ma:displayName="Info" ma:format="Dropdown" ma:internalName="Info">
      <xsd:simpleType>
        <xsd:restriction base="dms:Text">
          <xsd:maxLength value="255"/>
        </xsd:restriction>
      </xsd:simpleType>
    </xsd:element>
    <xsd:element name="Labels" ma:index="19" nillable="true" ma:displayName="Labels" ma:format="Dropdown" ma:internalName="Labels">
      <xsd:simpleType>
        <xsd:restriction base="dms:Choice">
          <xsd:enumeration value="Automation"/>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Paskirtis" ma:index="26" nillable="true" ma:displayName="Paskirtis" ma:format="Dropdown" ma:internalName="Paskirti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4c02132-db79-44f2-af03-6aafdd7a518b"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d968dc97-5abc-4928-80b3-e302e07a6196}" ma:internalName="TaxCatchAll" ma:showField="CatchAllData" ma:web="a4c02132-db79-44f2-af03-6aafdd7a518b">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4acf784e-f4c2-454f-9b90-051b1a05b6c5">
      <Terms xmlns="http://schemas.microsoft.com/office/infopath/2007/PartnerControls"/>
    </lcf76f155ced4ddcb4097134ff3c332f>
    <Info xmlns="4acf784e-f4c2-454f-9b90-051b1a05b6c5" xsi:nil="true"/>
    <_ip_UnifiedCompliancePolicyProperties xmlns="http://schemas.microsoft.com/sharepoint/v3" xsi:nil="true"/>
    <TaxCatchAll xmlns="a4c02132-db79-44f2-af03-6aafdd7a518b" xsi:nil="true"/>
    <Labels xmlns="4acf784e-f4c2-454f-9b90-051b1a05b6c5" xsi:nil="true"/>
    <Paskirtis xmlns="4acf784e-f4c2-454f-9b90-051b1a05b6c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930B66-CA66-49E7-A1BF-B0C0E89FC0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acf784e-f4c2-454f-9b90-051b1a05b6c5"/>
    <ds:schemaRef ds:uri="a4c02132-db79-44f2-af03-6aafdd7a51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F125AE-E991-4C87-9D4B-F37685A04B57}">
  <ds:schemaRefs>
    <ds:schemaRef ds:uri="http://schemas.microsoft.com/office/2006/metadata/properties"/>
    <ds:schemaRef ds:uri="http://schemas.microsoft.com/office/infopath/2007/PartnerControls"/>
    <ds:schemaRef ds:uri="http://schemas.microsoft.com/sharepoint/v3"/>
    <ds:schemaRef ds:uri="4acf784e-f4c2-454f-9b90-051b1a05b6c5"/>
    <ds:schemaRef ds:uri="a4c02132-db79-44f2-af03-6aafdd7a518b"/>
  </ds:schemaRefs>
</ds:datastoreItem>
</file>

<file path=customXml/itemProps3.xml><?xml version="1.0" encoding="utf-8"?>
<ds:datastoreItem xmlns:ds="http://schemas.openxmlformats.org/officeDocument/2006/customXml" ds:itemID="{0A6BCB87-1F80-4D55-AFA3-6E5EF6F5D8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2144</TotalTime>
  <Words>1194</Words>
  <Application>Microsoft Office PowerPoint</Application>
  <PresentationFormat>Widescreen</PresentationFormat>
  <Paragraphs>153</Paragraphs>
  <Slides>19</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Arial</vt:lpstr>
      <vt:lpstr>Georgia</vt:lpstr>
      <vt:lpstr>Proxima Nova Rg</vt:lpstr>
      <vt:lpstr>Wingdings</vt:lpstr>
      <vt:lpstr>Artea</vt:lpstr>
      <vt:lpstr>ILGALAIKĖS INVESTICIJOS IR LIETUVOS investicijų indeksas  1996-2025 m.</vt:lpstr>
      <vt:lpstr>30 metų investicijų Lietuvoje, Europoje ir pasaulyje</vt:lpstr>
      <vt:lpstr>Analizuotos turto klasės</vt:lpstr>
      <vt:lpstr>2025 metų grąža</vt:lpstr>
      <vt:lpstr>2025 metų grąža</vt:lpstr>
      <vt:lpstr>Akcijos, nekilnojamasis turtas ir II pakopos pensijų fondai pranoko infliaciją</vt:lpstr>
      <vt:lpstr>Vidutinė grąža ilgesniu periodu</vt:lpstr>
      <vt:lpstr>Lietuvos investicinis indeksas</vt:lpstr>
      <vt:lpstr>Kas vyko 2025-aisiais?</vt:lpstr>
      <vt:lpstr>2025-aisiais Europos rinkos smarkiai pranoko JAV</vt:lpstr>
      <vt:lpstr>Akcijų rinkų dinamika</vt:lpstr>
      <vt:lpstr>Struktūriniai pokyčiai Europos obligacijų rinkose</vt:lpstr>
      <vt:lpstr>Pensijų fondų grąža</vt:lpstr>
      <vt:lpstr>Perspektyvos</vt:lpstr>
      <vt:lpstr>Pagrindinių Lietuvos turto klasių perspektyvos</vt:lpstr>
      <vt:lpstr>Likvidus namų ūkių finansinis turtas</vt:lpstr>
      <vt:lpstr>Vis daugiau lietuvių turto sudaro investicijos</vt:lpstr>
      <vt:lpstr>Itin spartus atlyginimų augimas tęsėsi</vt:lpstr>
      <vt:lpstr>Svarbu žinoti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lastModifiedBy>Regimantas Valentonis</cp:lastModifiedBy>
  <cp:revision>320</cp:revision>
  <dcterms:created xsi:type="dcterms:W3CDTF">2025-03-02T14:58:06Z</dcterms:created>
  <dcterms:modified xsi:type="dcterms:W3CDTF">2026-02-17T12:26:44Z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0x010100F795CF2A49A240468741F26FD82D2618</vt:lpwstr>
  </property>
</Properties>
</file>